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 id="2147483660" r:id="rId7"/>
    <p:sldMasterId id="2147483702" r:id="rId8"/>
    <p:sldMasterId id="2147483818"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Lst>
  <p:sldSz cy="5143500" cx="9144000"/>
  <p:notesSz cx="6858000" cy="9144000"/>
  <p:embeddedFontLst>
    <p:embeddedFont>
      <p:font typeface="Roboto"/>
      <p:regular r:id="rId28"/>
      <p:bold r:id="rId29"/>
      <p:italic r:id="rId30"/>
      <p:boldItalic r:id="rId31"/>
    </p:embeddedFont>
    <p:embeddedFont>
      <p:font typeface="Lobster"/>
      <p:regular r:id="rId32"/>
    </p:embeddedFont>
    <p:embeddedFont>
      <p:font typeface="Helvetica Neue"/>
      <p:regular r:id="rId33"/>
      <p:bold r:id="rId34"/>
      <p:italic r:id="rId35"/>
      <p:boldItalic r:id="rId36"/>
    </p:embeddedFont>
    <p:embeddedFont>
      <p:font typeface="Helvetica Neue Light"/>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1" roundtripDataSignature="AMtx7mg4F00L+si+du1zctAi/WVybbC+T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Kathy Jin (C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FD6BDD-EE32-489F-BD71-F789B8BD010B}">
  <a:tblStyle styleId="{26FD6BDD-EE32-489F-BD71-F789B8BD010B}" styleName="Table_0">
    <a:wholeTbl>
      <a:tcTxStyle b="off" i="off">
        <a:font>
          <a:latin typeface="Arial"/>
          <a:ea typeface="Arial"/>
          <a:cs typeface="Arial"/>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boldItalic.fntdata"/><Relationship Id="rId41" Type="http://customschemas.google.com/relationships/presentationmetadata" Target="metadata"/><Relationship Id="rId31" Type="http://schemas.openxmlformats.org/officeDocument/2006/relationships/font" Target="fonts/Roboto-boldItalic.fntdata"/><Relationship Id="rId30" Type="http://schemas.openxmlformats.org/officeDocument/2006/relationships/font" Target="fonts/Roboto-italic.fntdata"/><Relationship Id="rId33" Type="http://schemas.openxmlformats.org/officeDocument/2006/relationships/font" Target="fonts/HelveticaNeue-regular.fntdata"/><Relationship Id="rId32" Type="http://schemas.openxmlformats.org/officeDocument/2006/relationships/font" Target="fonts/Lobster-regular.fntdata"/><Relationship Id="rId35" Type="http://schemas.openxmlformats.org/officeDocument/2006/relationships/font" Target="fonts/HelveticaNeue-italic.fntdata"/><Relationship Id="rId34" Type="http://schemas.openxmlformats.org/officeDocument/2006/relationships/font" Target="fonts/HelveticaNeue-bold.fntdata"/><Relationship Id="rId37" Type="http://schemas.openxmlformats.org/officeDocument/2006/relationships/font" Target="fonts/HelveticaNeueLight-regular.fntdata"/><Relationship Id="rId36" Type="http://schemas.openxmlformats.org/officeDocument/2006/relationships/font" Target="fonts/HelveticaNeue-boldItalic.fntdata"/><Relationship Id="rId39" Type="http://schemas.openxmlformats.org/officeDocument/2006/relationships/font" Target="fonts/HelveticaNeueLight-italic.fntdata"/><Relationship Id="rId38" Type="http://schemas.openxmlformats.org/officeDocument/2006/relationships/font" Target="fonts/HelveticaNeueLight-bold.fntdata"/><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font" Target="fonts/Roboto-regular.fntdata"/><Relationship Id="rId27" Type="http://schemas.openxmlformats.org/officeDocument/2006/relationships/slide" Target="slides/slide17.xml"/><Relationship Id="rId29" Type="http://schemas.openxmlformats.org/officeDocument/2006/relationships/font" Target="fonts/Roboto-bold.fntdata"/><Relationship Id="rId11" Type="http://schemas.openxmlformats.org/officeDocument/2006/relationships/slide" Target="slides/slide1.xml"/><Relationship Id="rId10" Type="http://schemas.openxmlformats.org/officeDocument/2006/relationships/notesMaster" Target="notesMasters/notesMaster1.xml"/><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4.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2-13T18:02:00.964">
    <p:pos x="6000" y="0"/>
    <p:text>replace the icons after</p:text>
    <p:extLst>
      <p:ext uri="{C676402C-5697-4E1C-873F-D02D1690AC5C}">
        <p15:threadingInfo timeZoneBias="0"/>
      </p:ext>
      <p:ext uri="http://customooxmlschemas.google.com/">
        <go:slidesCustomData xmlns:go="http://customooxmlschemas.google.com/" commentPostId="AAAAVg4K5H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115074e6c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7" name="Google Shape;1447;g115074e6c1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115074e6c1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1" name="Google Shape;1461;g115074e6c13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115074e6c1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5" name="Google Shape;1475;g115074e6c13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115074e6c1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4" name="Google Shape;1504;g115074e6c13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115074e6c1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8" name="Google Shape;1518;g115074e6c13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115074e6c1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4" name="Google Shape;1554;g115074e6c13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5" name="Google Shape;158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0" name="Google Shape;159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4" name="Google Shape;103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4" name="Google Shape;104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2" name="Google Shape;113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4" name="Google Shape;1244;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5" name="Google Shape;1245;p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7" name="Google Shape;133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9" name="Google Shape;135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6" name="Google Shape;1386;p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500"/>
              </a:spcBef>
              <a:spcAft>
                <a:spcPts val="500"/>
              </a:spcAft>
              <a:buSzPts val="1100"/>
              <a:buNone/>
            </a:pPr>
            <a:r>
              <a:t/>
            </a:r>
            <a:endParaRPr b="1" sz="1200">
              <a:solidFill>
                <a:srgbClr val="FF0000"/>
              </a:solidFill>
              <a:latin typeface="Georgia"/>
              <a:ea typeface="Georgia"/>
              <a:cs typeface="Georgia"/>
              <a:sym typeface="Georgia"/>
            </a:endParaRPr>
          </a:p>
        </p:txBody>
      </p:sp>
      <p:sp>
        <p:nvSpPr>
          <p:cNvPr id="1387" name="Google Shape;1387;p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7" name="Google Shape;142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5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5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Infographic">
  <p:cSld name="Three Content Infographic">
    <p:spTree>
      <p:nvGrpSpPr>
        <p:cNvPr id="625" name="Shape 625"/>
        <p:cNvGrpSpPr/>
        <p:nvPr/>
      </p:nvGrpSpPr>
      <p:grpSpPr>
        <a:xfrm>
          <a:off x="0" y="0"/>
          <a:ext cx="0" cy="0"/>
          <a:chOff x="0" y="0"/>
          <a:chExt cx="0" cy="0"/>
        </a:xfrm>
      </p:grpSpPr>
      <p:sp>
        <p:nvSpPr>
          <p:cNvPr id="626" name="Google Shape;626;p78"/>
          <p:cNvSpPr txBox="1"/>
          <p:nvPr>
            <p:ph idx="1" type="body"/>
          </p:nvPr>
        </p:nvSpPr>
        <p:spPr>
          <a:xfrm>
            <a:off x="457200" y="2708910"/>
            <a:ext cx="2560500" cy="19203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27" name="Google Shape;627;p78"/>
          <p:cNvSpPr txBox="1"/>
          <p:nvPr>
            <p:ph idx="2" type="body"/>
          </p:nvPr>
        </p:nvSpPr>
        <p:spPr>
          <a:xfrm>
            <a:off x="457200" y="1577579"/>
            <a:ext cx="2560500" cy="9942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chemeClr val="accent3"/>
              </a:buClr>
              <a:buSzPts val="6000"/>
              <a:buFont typeface="Arial"/>
              <a:buNone/>
              <a:defRPr b="0" i="0" sz="6000" u="none" cap="none" strike="noStrike">
                <a:solidFill>
                  <a:schemeClr val="accent3"/>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28" name="Google Shape;628;p78"/>
          <p:cNvSpPr txBox="1"/>
          <p:nvPr>
            <p:ph idx="3" type="body"/>
          </p:nvPr>
        </p:nvSpPr>
        <p:spPr>
          <a:xfrm>
            <a:off x="3292475" y="1577579"/>
            <a:ext cx="2559000" cy="9942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chemeClr val="dk2"/>
              </a:buClr>
              <a:buSzPts val="6000"/>
              <a:buFont typeface="Arial"/>
              <a:buNone/>
              <a:defRPr b="0" i="0" sz="6000" u="none" cap="none" strike="noStrike">
                <a:solidFill>
                  <a:schemeClr val="dk2"/>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29" name="Google Shape;629;p78"/>
          <p:cNvSpPr txBox="1"/>
          <p:nvPr>
            <p:ph idx="4" type="body"/>
          </p:nvPr>
        </p:nvSpPr>
        <p:spPr>
          <a:xfrm>
            <a:off x="6126164" y="1577579"/>
            <a:ext cx="2560500" cy="9942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30" name="Google Shape;630;p78"/>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31" name="Google Shape;631;p78"/>
          <p:cNvSpPr txBox="1"/>
          <p:nvPr>
            <p:ph idx="5" type="body"/>
          </p:nvPr>
        </p:nvSpPr>
        <p:spPr>
          <a:xfrm>
            <a:off x="3292475" y="2708911"/>
            <a:ext cx="2559000" cy="19203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32" name="Google Shape;632;p78"/>
          <p:cNvSpPr txBox="1"/>
          <p:nvPr>
            <p:ph idx="6" type="body"/>
          </p:nvPr>
        </p:nvSpPr>
        <p:spPr>
          <a:xfrm>
            <a:off x="6123781" y="2708910"/>
            <a:ext cx="2563200" cy="19203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33" name="Google Shape;633;p78"/>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and Chart">
  <p:cSld name="Infographic and Chart">
    <p:spTree>
      <p:nvGrpSpPr>
        <p:cNvPr id="634" name="Shape 634"/>
        <p:cNvGrpSpPr/>
        <p:nvPr/>
      </p:nvGrpSpPr>
      <p:grpSpPr>
        <a:xfrm>
          <a:off x="0" y="0"/>
          <a:ext cx="0" cy="0"/>
          <a:chOff x="0" y="0"/>
          <a:chExt cx="0" cy="0"/>
        </a:xfrm>
      </p:grpSpPr>
      <p:sp>
        <p:nvSpPr>
          <p:cNvPr id="635" name="Google Shape;635;p79"/>
          <p:cNvSpPr/>
          <p:nvPr/>
        </p:nvSpPr>
        <p:spPr>
          <a:xfrm>
            <a:off x="0" y="1577579"/>
            <a:ext cx="3017700" cy="3051600"/>
          </a:xfrm>
          <a:prstGeom prst="rect">
            <a:avLst/>
          </a:prstGeom>
          <a:solidFill>
            <a:srgbClr val="D04A02"/>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636" name="Google Shape;636;p79"/>
          <p:cNvSpPr txBox="1"/>
          <p:nvPr>
            <p:ph idx="1" type="body"/>
          </p:nvPr>
        </p:nvSpPr>
        <p:spPr>
          <a:xfrm>
            <a:off x="457200" y="1645920"/>
            <a:ext cx="2423100" cy="891600"/>
          </a:xfrm>
          <a:prstGeom prst="rect">
            <a:avLst/>
          </a:prstGeom>
          <a:noFill/>
          <a:ln>
            <a:noFill/>
          </a:ln>
        </p:spPr>
        <p:txBody>
          <a:bodyPr anchorCtr="0" anchor="t" bIns="0" lIns="0" spcFirstLastPara="1" rIns="0" wrap="square" tIns="0">
            <a:noAutofit/>
          </a:bodyPr>
          <a:lstStyle>
            <a:lvl1pPr indent="-228600" lvl="0" marL="457200" marR="0" algn="l">
              <a:lnSpc>
                <a:spcPct val="80000"/>
              </a:lnSpc>
              <a:spcBef>
                <a:spcPts val="0"/>
              </a:spcBef>
              <a:spcAft>
                <a:spcPts val="0"/>
              </a:spcAft>
              <a:buClr>
                <a:schemeClr val="lt1"/>
              </a:buClr>
              <a:buSzPts val="8000"/>
              <a:buFont typeface="Arial"/>
              <a:buNone/>
              <a:defRPr b="1" i="0" sz="8000" u="none" cap="none" strike="noStrike">
                <a:solidFill>
                  <a:schemeClr val="lt1"/>
                </a:solidFill>
                <a:latin typeface="Arial"/>
                <a:ea typeface="Arial"/>
                <a:cs typeface="Arial"/>
                <a:sym typeface="Arial"/>
              </a:defRPr>
            </a:lvl1pPr>
            <a:lvl2pPr indent="-304800" lvl="1" marL="9144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37" name="Google Shape;637;p79"/>
          <p:cNvSpPr txBox="1"/>
          <p:nvPr>
            <p:ph idx="2" type="body"/>
          </p:nvPr>
        </p:nvSpPr>
        <p:spPr>
          <a:xfrm>
            <a:off x="457199" y="2674620"/>
            <a:ext cx="2423100" cy="18519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228600" lvl="1" marL="914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638" name="Google Shape;638;p79"/>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39" name="Google Shape;639;p79"/>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Dark" showMasterSp="0">
  <p:cSld name="One Column Content Dark">
    <p:bg>
      <p:bgPr>
        <a:solidFill>
          <a:srgbClr val="464646"/>
        </a:solidFill>
      </p:bgPr>
    </p:bg>
    <p:spTree>
      <p:nvGrpSpPr>
        <p:cNvPr id="640" name="Shape 640"/>
        <p:cNvGrpSpPr/>
        <p:nvPr/>
      </p:nvGrpSpPr>
      <p:grpSpPr>
        <a:xfrm>
          <a:off x="0" y="0"/>
          <a:ext cx="0" cy="0"/>
          <a:chOff x="0" y="0"/>
          <a:chExt cx="0" cy="0"/>
        </a:xfrm>
      </p:grpSpPr>
      <p:sp>
        <p:nvSpPr>
          <p:cNvPr id="641" name="Google Shape;641;p80"/>
          <p:cNvSpPr txBox="1"/>
          <p:nvPr>
            <p:ph idx="1" type="body"/>
          </p:nvPr>
        </p:nvSpPr>
        <p:spPr>
          <a:xfrm>
            <a:off x="457200" y="1577579"/>
            <a:ext cx="25605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indent="-304800" lvl="1" marL="9144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304800" lvl="2" marL="13716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304800" lvl="3" marL="18288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04800" lvl="5" marL="27432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indent="-304800" lvl="6" marL="32004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indent="-304800" lvl="7" marL="36576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indent="-304800" lvl="8" marL="4114800" marR="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642" name="Google Shape;642;p80"/>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43" name="Google Shape;643;p80"/>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lt1"/>
              </a:buClr>
              <a:buSzPts val="2400"/>
              <a:buFont typeface="Georgia"/>
              <a:buNone/>
              <a:defRPr b="0" i="0" sz="24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644" name="Google Shape;644;p80"/>
          <p:cNvSpPr txBox="1"/>
          <p:nvPr/>
        </p:nvSpPr>
        <p:spPr>
          <a:xfrm>
            <a:off x="455293" y="4869180"/>
            <a:ext cx="39819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rgbClr val="FFFFFF"/>
                </a:solidFill>
                <a:latin typeface="Arial"/>
                <a:ea typeface="Arial"/>
                <a:cs typeface="Arial"/>
                <a:sym typeface="Arial"/>
              </a:rPr>
              <a:t>PwC |</a:t>
            </a:r>
            <a:r>
              <a:rPr b="0" i="0" lang="en" sz="600" u="none" cap="none" strike="noStrike">
                <a:solidFill>
                  <a:srgbClr val="FFFFFF"/>
                </a:solidFill>
                <a:latin typeface="Arial"/>
                <a:ea typeface="Arial"/>
                <a:cs typeface="Arial"/>
                <a:sym typeface="Arial"/>
              </a:rPr>
              <a:t> Refreshed Brand - Google slides proposal template </a:t>
            </a:r>
            <a:endParaRPr b="0" i="0" sz="12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Dark" showMasterSp="0">
  <p:cSld name="Title and Chart Dark">
    <p:bg>
      <p:bgPr>
        <a:solidFill>
          <a:srgbClr val="464646"/>
        </a:solidFill>
      </p:bgPr>
    </p:bg>
    <p:spTree>
      <p:nvGrpSpPr>
        <p:cNvPr id="645" name="Shape 645"/>
        <p:cNvGrpSpPr/>
        <p:nvPr/>
      </p:nvGrpSpPr>
      <p:grpSpPr>
        <a:xfrm>
          <a:off x="0" y="0"/>
          <a:ext cx="0" cy="0"/>
          <a:chOff x="0" y="0"/>
          <a:chExt cx="0" cy="0"/>
        </a:xfrm>
      </p:grpSpPr>
      <p:sp>
        <p:nvSpPr>
          <p:cNvPr id="646" name="Google Shape;646;p81"/>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47" name="Google Shape;647;p81"/>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lt1"/>
              </a:buClr>
              <a:buSzPts val="2400"/>
              <a:buFont typeface="Georgia"/>
              <a:buNone/>
              <a:defRPr b="0" i="0" sz="24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648" name="Google Shape;648;p81"/>
          <p:cNvSpPr txBox="1"/>
          <p:nvPr/>
        </p:nvSpPr>
        <p:spPr>
          <a:xfrm>
            <a:off x="455293" y="4869180"/>
            <a:ext cx="39819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rgbClr val="FFFFFF"/>
                </a:solidFill>
                <a:latin typeface="Arial"/>
                <a:ea typeface="Arial"/>
                <a:cs typeface="Arial"/>
                <a:sym typeface="Arial"/>
              </a:rPr>
              <a:t>PwC |</a:t>
            </a:r>
            <a:r>
              <a:rPr b="0" i="0" lang="en" sz="600" u="none" cap="none" strike="noStrike">
                <a:solidFill>
                  <a:srgbClr val="FFFFFF"/>
                </a:solidFill>
                <a:latin typeface="Arial"/>
                <a:ea typeface="Arial"/>
                <a:cs typeface="Arial"/>
                <a:sym typeface="Arial"/>
              </a:rPr>
              <a:t> Refreshed Brand - Google slides proposal template </a:t>
            </a:r>
            <a:endParaRPr b="0" i="0" sz="12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hart">
  <p:cSld name="One Column Chart">
    <p:spTree>
      <p:nvGrpSpPr>
        <p:cNvPr id="649" name="Shape 649"/>
        <p:cNvGrpSpPr/>
        <p:nvPr/>
      </p:nvGrpSpPr>
      <p:grpSpPr>
        <a:xfrm>
          <a:off x="0" y="0"/>
          <a:ext cx="0" cy="0"/>
          <a:chOff x="0" y="0"/>
          <a:chExt cx="0" cy="0"/>
        </a:xfrm>
      </p:grpSpPr>
      <p:sp>
        <p:nvSpPr>
          <p:cNvPr id="650" name="Google Shape;650;p82"/>
          <p:cNvSpPr txBox="1"/>
          <p:nvPr>
            <p:ph idx="1" type="body"/>
          </p:nvPr>
        </p:nvSpPr>
        <p:spPr>
          <a:xfrm>
            <a:off x="457200" y="1577579"/>
            <a:ext cx="25605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51" name="Google Shape;651;p82"/>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52" name="Google Shape;652;p82"/>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hart Dark" showMasterSp="0">
  <p:cSld name="One Column Chart Dark">
    <p:bg>
      <p:bgPr>
        <a:solidFill>
          <a:srgbClr val="464646"/>
        </a:solidFill>
      </p:bgPr>
    </p:bg>
    <p:spTree>
      <p:nvGrpSpPr>
        <p:cNvPr id="653" name="Shape 653"/>
        <p:cNvGrpSpPr/>
        <p:nvPr/>
      </p:nvGrpSpPr>
      <p:grpSpPr>
        <a:xfrm>
          <a:off x="0" y="0"/>
          <a:ext cx="0" cy="0"/>
          <a:chOff x="0" y="0"/>
          <a:chExt cx="0" cy="0"/>
        </a:xfrm>
      </p:grpSpPr>
      <p:sp>
        <p:nvSpPr>
          <p:cNvPr id="654" name="Google Shape;654;p83"/>
          <p:cNvSpPr txBox="1"/>
          <p:nvPr>
            <p:ph idx="1" type="body"/>
          </p:nvPr>
        </p:nvSpPr>
        <p:spPr>
          <a:xfrm>
            <a:off x="457200" y="1577579"/>
            <a:ext cx="25605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indent="-304800" lvl="1" marL="9144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304800" lvl="2" marL="13716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304800" lvl="3" marL="18288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04800" lvl="5" marL="27432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indent="-304800" lvl="6" marL="32004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indent="-304800" lvl="7" marL="36576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indent="-304800" lvl="8" marL="4114800" marR="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655" name="Google Shape;655;p83"/>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56" name="Google Shape;656;p83"/>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lt1"/>
              </a:buClr>
              <a:buSzPts val="2400"/>
              <a:buFont typeface="Georgia"/>
              <a:buNone/>
              <a:defRPr b="0" i="0" sz="24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657" name="Google Shape;657;p83"/>
          <p:cNvSpPr txBox="1"/>
          <p:nvPr/>
        </p:nvSpPr>
        <p:spPr>
          <a:xfrm>
            <a:off x="455293" y="4869180"/>
            <a:ext cx="39819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rgbClr val="FFFFFF"/>
                </a:solidFill>
                <a:latin typeface="Arial"/>
                <a:ea typeface="Arial"/>
                <a:cs typeface="Arial"/>
                <a:sym typeface="Arial"/>
              </a:rPr>
              <a:t>PwC |</a:t>
            </a:r>
            <a:r>
              <a:rPr b="0" i="0" lang="en" sz="600" u="none" cap="none" strike="noStrike">
                <a:solidFill>
                  <a:srgbClr val="FFFFFF"/>
                </a:solidFill>
                <a:latin typeface="Arial"/>
                <a:ea typeface="Arial"/>
                <a:cs typeface="Arial"/>
                <a:sym typeface="Arial"/>
              </a:rPr>
              <a:t> Refreshed Brand - Google slides proposal template </a:t>
            </a:r>
            <a:endParaRPr b="0" i="0" sz="12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Boxes for Icons">
  <p:cSld name="Four Text Boxes for Icons">
    <p:spTree>
      <p:nvGrpSpPr>
        <p:cNvPr id="658" name="Shape 658"/>
        <p:cNvGrpSpPr/>
        <p:nvPr/>
      </p:nvGrpSpPr>
      <p:grpSpPr>
        <a:xfrm>
          <a:off x="0" y="0"/>
          <a:ext cx="0" cy="0"/>
          <a:chOff x="0" y="0"/>
          <a:chExt cx="0" cy="0"/>
        </a:xfrm>
      </p:grpSpPr>
      <p:sp>
        <p:nvSpPr>
          <p:cNvPr id="659" name="Google Shape;659;p84"/>
          <p:cNvSpPr txBox="1"/>
          <p:nvPr>
            <p:ph idx="1" type="body"/>
          </p:nvPr>
        </p:nvSpPr>
        <p:spPr>
          <a:xfrm>
            <a:off x="457200" y="2571750"/>
            <a:ext cx="1847100" cy="20574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60" name="Google Shape;660;p84"/>
          <p:cNvSpPr txBox="1"/>
          <p:nvPr>
            <p:ph idx="2" type="body"/>
          </p:nvPr>
        </p:nvSpPr>
        <p:spPr>
          <a:xfrm>
            <a:off x="2584704" y="2571750"/>
            <a:ext cx="1847100" cy="20574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61" name="Google Shape;661;p84"/>
          <p:cNvSpPr txBox="1"/>
          <p:nvPr>
            <p:ph idx="3" type="body"/>
          </p:nvPr>
        </p:nvSpPr>
        <p:spPr>
          <a:xfrm>
            <a:off x="4712208" y="2571750"/>
            <a:ext cx="1847100" cy="20574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62" name="Google Shape;662;p84"/>
          <p:cNvSpPr txBox="1"/>
          <p:nvPr>
            <p:ph idx="4" type="body"/>
          </p:nvPr>
        </p:nvSpPr>
        <p:spPr>
          <a:xfrm>
            <a:off x="6839712" y="2571750"/>
            <a:ext cx="1847100" cy="20574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63" name="Google Shape;663;p84"/>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64" name="Google Shape;664;p84"/>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am Images">
  <p:cSld name="Four Team Images">
    <p:spTree>
      <p:nvGrpSpPr>
        <p:cNvPr id="665" name="Shape 665"/>
        <p:cNvGrpSpPr/>
        <p:nvPr/>
      </p:nvGrpSpPr>
      <p:grpSpPr>
        <a:xfrm>
          <a:off x="0" y="0"/>
          <a:ext cx="0" cy="0"/>
          <a:chOff x="0" y="0"/>
          <a:chExt cx="0" cy="0"/>
        </a:xfrm>
      </p:grpSpPr>
      <p:sp>
        <p:nvSpPr>
          <p:cNvPr id="666" name="Google Shape;666;p85"/>
          <p:cNvSpPr/>
          <p:nvPr/>
        </p:nvSpPr>
        <p:spPr>
          <a:xfrm>
            <a:off x="457201" y="1577579"/>
            <a:ext cx="1326000" cy="9942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667" name="Google Shape;667;p85"/>
          <p:cNvSpPr/>
          <p:nvPr/>
        </p:nvSpPr>
        <p:spPr>
          <a:xfrm>
            <a:off x="2584705" y="1577579"/>
            <a:ext cx="1326000" cy="9942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668" name="Google Shape;668;p85"/>
          <p:cNvSpPr/>
          <p:nvPr/>
        </p:nvSpPr>
        <p:spPr>
          <a:xfrm>
            <a:off x="4712209" y="1577579"/>
            <a:ext cx="1326000" cy="9942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669" name="Google Shape;669;p85"/>
          <p:cNvSpPr/>
          <p:nvPr/>
        </p:nvSpPr>
        <p:spPr>
          <a:xfrm>
            <a:off x="6839712" y="1577579"/>
            <a:ext cx="1326000" cy="9942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670" name="Google Shape;670;p85"/>
          <p:cNvSpPr txBox="1"/>
          <p:nvPr>
            <p:ph idx="1" type="body"/>
          </p:nvPr>
        </p:nvSpPr>
        <p:spPr>
          <a:xfrm>
            <a:off x="457200" y="2743200"/>
            <a:ext cx="1847100" cy="1885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671" name="Google Shape;671;p85"/>
          <p:cNvSpPr txBox="1"/>
          <p:nvPr>
            <p:ph idx="2" type="body"/>
          </p:nvPr>
        </p:nvSpPr>
        <p:spPr>
          <a:xfrm>
            <a:off x="2584704" y="2743200"/>
            <a:ext cx="1847100" cy="1885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672" name="Google Shape;672;p85"/>
          <p:cNvSpPr txBox="1"/>
          <p:nvPr>
            <p:ph idx="3" type="body"/>
          </p:nvPr>
        </p:nvSpPr>
        <p:spPr>
          <a:xfrm>
            <a:off x="4712208" y="2743200"/>
            <a:ext cx="1847100" cy="1885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673" name="Google Shape;673;p85"/>
          <p:cNvSpPr txBox="1"/>
          <p:nvPr>
            <p:ph idx="4" type="body"/>
          </p:nvPr>
        </p:nvSpPr>
        <p:spPr>
          <a:xfrm>
            <a:off x="6839712" y="2743200"/>
            <a:ext cx="1847100" cy="1885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674" name="Google Shape;674;p85"/>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75" name="Google Shape;675;p85"/>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Light" showMasterSp="0">
  <p:cSld name="Thank You Light">
    <p:bg>
      <p:bgPr>
        <a:solidFill>
          <a:schemeClr val="lt1"/>
        </a:solidFill>
      </p:bgPr>
    </p:bg>
    <p:spTree>
      <p:nvGrpSpPr>
        <p:cNvPr id="676" name="Shape 676"/>
        <p:cNvGrpSpPr/>
        <p:nvPr/>
      </p:nvGrpSpPr>
      <p:grpSpPr>
        <a:xfrm>
          <a:off x="0" y="0"/>
          <a:ext cx="0" cy="0"/>
          <a:chOff x="0" y="0"/>
          <a:chExt cx="0" cy="0"/>
        </a:xfrm>
      </p:grpSpPr>
      <p:sp>
        <p:nvSpPr>
          <p:cNvPr id="677" name="Google Shape;677;p86"/>
          <p:cNvSpPr/>
          <p:nvPr/>
        </p:nvSpPr>
        <p:spPr>
          <a:xfrm>
            <a:off x="0" y="3705640"/>
            <a:ext cx="9144000" cy="1437900"/>
          </a:xfrm>
          <a:prstGeom prst="rect">
            <a:avLst/>
          </a:prstGeom>
          <a:solidFill>
            <a:srgbClr val="D04A02"/>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678" name="Google Shape;678;p86"/>
          <p:cNvSpPr txBox="1"/>
          <p:nvPr>
            <p:ph type="ctrTitle"/>
          </p:nvPr>
        </p:nvSpPr>
        <p:spPr>
          <a:xfrm>
            <a:off x="457200" y="342899"/>
            <a:ext cx="3980100" cy="18858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dk1"/>
              </a:buClr>
              <a:buSzPts val="4500"/>
              <a:buFont typeface="Georgia"/>
              <a:buNone/>
              <a:defRPr b="0" i="0" sz="45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679" name="Google Shape;679;p86"/>
          <p:cNvSpPr/>
          <p:nvPr/>
        </p:nvSpPr>
        <p:spPr>
          <a:xfrm>
            <a:off x="4000500" y="0"/>
            <a:ext cx="5143200" cy="5143500"/>
          </a:xfrm>
          <a:prstGeom prst="rect">
            <a:avLst/>
          </a:prstGeom>
          <a:no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680" name="Google Shape;680;p86"/>
          <p:cNvSpPr txBox="1"/>
          <p:nvPr>
            <p:ph idx="1" type="body"/>
          </p:nvPr>
        </p:nvSpPr>
        <p:spPr>
          <a:xfrm>
            <a:off x="457200" y="3909060"/>
            <a:ext cx="8229600" cy="1028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1pPr>
            <a:lvl2pPr indent="-228600" lvl="1" marL="9144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9pPr>
          </a:lstStyle>
          <a:p/>
        </p:txBody>
      </p:sp>
      <p:sp>
        <p:nvSpPr>
          <p:cNvPr id="681" name="Google Shape;681;p86"/>
          <p:cNvSpPr/>
          <p:nvPr/>
        </p:nvSpPr>
        <p:spPr>
          <a:xfrm>
            <a:off x="4000500" y="0"/>
            <a:ext cx="5143200" cy="5143500"/>
          </a:xfrm>
          <a:prstGeom prst="rect">
            <a:avLst/>
          </a:prstGeom>
          <a:no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682" name="Google Shape;682;p86"/>
          <p:cNvSpPr txBox="1"/>
          <p:nvPr/>
        </p:nvSpPr>
        <p:spPr>
          <a:xfrm>
            <a:off x="457199" y="3291840"/>
            <a:ext cx="3980100" cy="27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dk1"/>
                </a:solidFill>
                <a:latin typeface="Arial"/>
                <a:ea typeface="Arial"/>
                <a:cs typeface="Arial"/>
                <a:sym typeface="Arial"/>
              </a:rPr>
              <a:t>pwc.com</a:t>
            </a:r>
            <a:endParaRPr b="0" i="0" sz="800" u="none" cap="none" strike="noStrike">
              <a:solidFill>
                <a:schemeClr val="dk1"/>
              </a:solidFill>
              <a:latin typeface="Arial"/>
              <a:ea typeface="Arial"/>
              <a:cs typeface="Arial"/>
              <a:sym typeface="Arial"/>
            </a:endParaRPr>
          </a:p>
        </p:txBody>
      </p:sp>
      <p:sp>
        <p:nvSpPr>
          <p:cNvPr id="683" name="Google Shape;683;p86"/>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Dark" showMasterSp="0">
  <p:cSld name="Thank You Dark">
    <p:bg>
      <p:bgPr>
        <a:solidFill>
          <a:srgbClr val="464646"/>
        </a:solidFill>
      </p:bgPr>
    </p:bg>
    <p:spTree>
      <p:nvGrpSpPr>
        <p:cNvPr id="684" name="Shape 684"/>
        <p:cNvGrpSpPr/>
        <p:nvPr/>
      </p:nvGrpSpPr>
      <p:grpSpPr>
        <a:xfrm>
          <a:off x="0" y="0"/>
          <a:ext cx="0" cy="0"/>
          <a:chOff x="0" y="0"/>
          <a:chExt cx="0" cy="0"/>
        </a:xfrm>
      </p:grpSpPr>
      <p:sp>
        <p:nvSpPr>
          <p:cNvPr id="685" name="Google Shape;685;p87"/>
          <p:cNvSpPr/>
          <p:nvPr/>
        </p:nvSpPr>
        <p:spPr>
          <a:xfrm>
            <a:off x="0" y="3705640"/>
            <a:ext cx="9144000" cy="1437900"/>
          </a:xfrm>
          <a:prstGeom prst="rect">
            <a:avLst/>
          </a:prstGeom>
          <a:solidFill>
            <a:srgbClr val="D04A02"/>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686" name="Google Shape;686;p87"/>
          <p:cNvSpPr txBox="1"/>
          <p:nvPr>
            <p:ph type="ctrTitle"/>
          </p:nvPr>
        </p:nvSpPr>
        <p:spPr>
          <a:xfrm>
            <a:off x="457199" y="342900"/>
            <a:ext cx="3980100" cy="18858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687" name="Google Shape;687;p87"/>
          <p:cNvSpPr/>
          <p:nvPr/>
        </p:nvSpPr>
        <p:spPr>
          <a:xfrm>
            <a:off x="4000500" y="0"/>
            <a:ext cx="5143200" cy="5143500"/>
          </a:xfrm>
          <a:prstGeom prst="rect">
            <a:avLst/>
          </a:prstGeom>
          <a:no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688" name="Google Shape;688;p87"/>
          <p:cNvSpPr txBox="1"/>
          <p:nvPr>
            <p:ph idx="1" type="body"/>
          </p:nvPr>
        </p:nvSpPr>
        <p:spPr>
          <a:xfrm>
            <a:off x="457200" y="3909060"/>
            <a:ext cx="8229600" cy="1028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1pPr>
            <a:lvl2pPr indent="-228600" lvl="1" marL="9144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9pPr>
          </a:lstStyle>
          <a:p/>
        </p:txBody>
      </p:sp>
      <p:sp>
        <p:nvSpPr>
          <p:cNvPr id="689" name="Google Shape;689;p87"/>
          <p:cNvSpPr/>
          <p:nvPr/>
        </p:nvSpPr>
        <p:spPr>
          <a:xfrm>
            <a:off x="4000500" y="0"/>
            <a:ext cx="5143200" cy="5143500"/>
          </a:xfrm>
          <a:prstGeom prst="rect">
            <a:avLst/>
          </a:prstGeom>
          <a:no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690" name="Google Shape;690;p87"/>
          <p:cNvSpPr txBox="1"/>
          <p:nvPr/>
        </p:nvSpPr>
        <p:spPr>
          <a:xfrm>
            <a:off x="457199" y="3291840"/>
            <a:ext cx="3980100" cy="27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800"/>
              <a:buFont typeface="Arial"/>
              <a:buNone/>
            </a:pPr>
            <a:r>
              <a:rPr b="0" i="0" lang="en" sz="800" u="none" cap="none" strike="noStrike">
                <a:solidFill>
                  <a:schemeClr val="lt1"/>
                </a:solidFill>
                <a:latin typeface="Arial"/>
                <a:ea typeface="Arial"/>
                <a:cs typeface="Arial"/>
                <a:sym typeface="Arial"/>
              </a:rPr>
              <a:t>pwc.com</a:t>
            </a:r>
            <a:endParaRPr b="0" i="0" sz="800" u="none" cap="none" strike="noStrike">
              <a:solidFill>
                <a:schemeClr val="lt1"/>
              </a:solidFill>
              <a:latin typeface="Arial"/>
              <a:ea typeface="Arial"/>
              <a:cs typeface="Arial"/>
              <a:sym typeface="Arial"/>
            </a:endParaRPr>
          </a:p>
        </p:txBody>
      </p:sp>
      <p:sp>
        <p:nvSpPr>
          <p:cNvPr id="691" name="Google Shape;691;p87"/>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Shape Rose" showMasterSp="0">
  <p:cSld name="Title Slide Logo Shape Rose">
    <p:spTree>
      <p:nvGrpSpPr>
        <p:cNvPr id="692" name="Shape 692"/>
        <p:cNvGrpSpPr/>
        <p:nvPr/>
      </p:nvGrpSpPr>
      <p:grpSpPr>
        <a:xfrm>
          <a:off x="0" y="0"/>
          <a:ext cx="0" cy="0"/>
          <a:chOff x="0" y="0"/>
          <a:chExt cx="0" cy="0"/>
        </a:xfrm>
      </p:grpSpPr>
      <p:grpSp>
        <p:nvGrpSpPr>
          <p:cNvPr id="693" name="Google Shape;693;p88"/>
          <p:cNvGrpSpPr/>
          <p:nvPr/>
        </p:nvGrpSpPr>
        <p:grpSpPr>
          <a:xfrm>
            <a:off x="0" y="1"/>
            <a:ext cx="6126163" cy="5143500"/>
            <a:chOff x="1" y="3"/>
            <a:chExt cx="6126163" cy="6858000"/>
          </a:xfrm>
        </p:grpSpPr>
        <p:sp>
          <p:nvSpPr>
            <p:cNvPr id="694" name="Google Shape;694;p88"/>
            <p:cNvSpPr/>
            <p:nvPr/>
          </p:nvSpPr>
          <p:spPr>
            <a:xfrm>
              <a:off x="1" y="3"/>
              <a:ext cx="6126163" cy="6858000"/>
            </a:xfrm>
            <a:custGeom>
              <a:rect b="b" l="l" r="r" t="t"/>
              <a:pathLst>
                <a:path extrusionOk="0" h="6858000" w="6126163">
                  <a:moveTo>
                    <a:pt x="0" y="0"/>
                  </a:moveTo>
                  <a:lnTo>
                    <a:pt x="2381250" y="0"/>
                  </a:lnTo>
                  <a:lnTo>
                    <a:pt x="2381250" y="765175"/>
                  </a:lnTo>
                  <a:lnTo>
                    <a:pt x="3149601" y="765175"/>
                  </a:lnTo>
                  <a:lnTo>
                    <a:pt x="3149601" y="1957388"/>
                  </a:lnTo>
                  <a:lnTo>
                    <a:pt x="5132388" y="1957388"/>
                  </a:lnTo>
                  <a:lnTo>
                    <a:pt x="5132388" y="4899025"/>
                  </a:lnTo>
                  <a:lnTo>
                    <a:pt x="6126163" y="4899025"/>
                  </a:lnTo>
                  <a:lnTo>
                    <a:pt x="6126163" y="6858000"/>
                  </a:lnTo>
                  <a:lnTo>
                    <a:pt x="5132388" y="6858000"/>
                  </a:lnTo>
                  <a:lnTo>
                    <a:pt x="3149601" y="6858000"/>
                  </a:lnTo>
                  <a:lnTo>
                    <a:pt x="2381250" y="6858000"/>
                  </a:lnTo>
                  <a:lnTo>
                    <a:pt x="917576" y="6858000"/>
                  </a:lnTo>
                  <a:lnTo>
                    <a:pt x="0" y="6858000"/>
                  </a:lnTo>
                  <a:close/>
                </a:path>
              </a:pathLst>
            </a:custGeom>
            <a:solidFill>
              <a:srgbClr val="D93954"/>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pic>
          <p:nvPicPr>
            <p:cNvPr id="695" name="Google Shape;695;p88"/>
            <p:cNvPicPr preferRelativeResize="0"/>
            <p:nvPr/>
          </p:nvPicPr>
          <p:blipFill rotWithShape="1">
            <a:blip r:embed="rId2">
              <a:alphaModFix/>
            </a:blip>
            <a:srcRect b="0" l="0" r="0" t="0"/>
            <a:stretch/>
          </p:blipFill>
          <p:spPr>
            <a:xfrm>
              <a:off x="201168" y="5330955"/>
              <a:ext cx="1636775" cy="1351183"/>
            </a:xfrm>
            <a:prstGeom prst="rect">
              <a:avLst/>
            </a:prstGeom>
            <a:noFill/>
            <a:ln>
              <a:noFill/>
            </a:ln>
          </p:spPr>
        </p:pic>
      </p:grpSp>
      <p:sp>
        <p:nvSpPr>
          <p:cNvPr id="696" name="Google Shape;696;p88"/>
          <p:cNvSpPr txBox="1"/>
          <p:nvPr>
            <p:ph type="ctrTitle"/>
          </p:nvPr>
        </p:nvSpPr>
        <p:spPr>
          <a:xfrm>
            <a:off x="457199" y="1577579"/>
            <a:ext cx="4526100" cy="13713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000"/>
              <a:buFont typeface="Georgia"/>
              <a:buNone/>
              <a:defRPr b="0" i="0" sz="30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697" name="Google Shape;697;p88"/>
          <p:cNvSpPr txBox="1"/>
          <p:nvPr>
            <p:ph idx="1" type="subTitle"/>
          </p:nvPr>
        </p:nvSpPr>
        <p:spPr>
          <a:xfrm>
            <a:off x="457200" y="3120390"/>
            <a:ext cx="4526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698" name="Google Shape;698;p88"/>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699" name="Shape 699"/>
        <p:cNvGrpSpPr/>
        <p:nvPr/>
      </p:nvGrpSpPr>
      <p:grpSpPr>
        <a:xfrm>
          <a:off x="0" y="0"/>
          <a:ext cx="0" cy="0"/>
          <a:chOff x="0" y="0"/>
          <a:chExt cx="0" cy="0"/>
        </a:xfrm>
      </p:grpSpPr>
      <p:sp>
        <p:nvSpPr>
          <p:cNvPr id="700" name="Google Shape;700;p89"/>
          <p:cNvSpPr txBox="1"/>
          <p:nvPr>
            <p:ph idx="1" type="body"/>
          </p:nvPr>
        </p:nvSpPr>
        <p:spPr>
          <a:xfrm>
            <a:off x="457200" y="1577579"/>
            <a:ext cx="25605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01" name="Google Shape;701;p89"/>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02" name="Google Shape;702;p89"/>
          <p:cNvSpPr txBox="1"/>
          <p:nvPr>
            <p:ph type="title"/>
          </p:nvPr>
        </p:nvSpPr>
        <p:spPr>
          <a:xfrm>
            <a:off x="457200" y="342900"/>
            <a:ext cx="82296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703" name="Google Shape;703;p89"/>
          <p:cNvSpPr txBox="1"/>
          <p:nvPr>
            <p:ph idx="2" type="subTitle"/>
          </p:nvPr>
        </p:nvSpPr>
        <p:spPr>
          <a:xfrm>
            <a:off x="457199" y="685801"/>
            <a:ext cx="82296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 Subtitle">
  <p:cSld name="Two Content - Subtitle">
    <p:spTree>
      <p:nvGrpSpPr>
        <p:cNvPr id="704" name="Shape 704"/>
        <p:cNvGrpSpPr/>
        <p:nvPr/>
      </p:nvGrpSpPr>
      <p:grpSpPr>
        <a:xfrm>
          <a:off x="0" y="0"/>
          <a:ext cx="0" cy="0"/>
          <a:chOff x="0" y="0"/>
          <a:chExt cx="0" cy="0"/>
        </a:xfrm>
      </p:grpSpPr>
      <p:sp>
        <p:nvSpPr>
          <p:cNvPr id="705" name="Google Shape;705;p90"/>
          <p:cNvSpPr txBox="1"/>
          <p:nvPr>
            <p:ph idx="1" type="body"/>
          </p:nvPr>
        </p:nvSpPr>
        <p:spPr>
          <a:xfrm>
            <a:off x="457199" y="1577579"/>
            <a:ext cx="39798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06" name="Google Shape;706;p90"/>
          <p:cNvSpPr txBox="1"/>
          <p:nvPr>
            <p:ph idx="2" type="body"/>
          </p:nvPr>
        </p:nvSpPr>
        <p:spPr>
          <a:xfrm>
            <a:off x="4706938" y="1577579"/>
            <a:ext cx="39798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07" name="Google Shape;707;p90"/>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08" name="Google Shape;708;p90"/>
          <p:cNvSpPr txBox="1"/>
          <p:nvPr>
            <p:ph type="title"/>
          </p:nvPr>
        </p:nvSpPr>
        <p:spPr>
          <a:xfrm>
            <a:off x="457200" y="342900"/>
            <a:ext cx="82296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709" name="Google Shape;709;p90"/>
          <p:cNvSpPr txBox="1"/>
          <p:nvPr>
            <p:ph idx="3" type="subTitle"/>
          </p:nvPr>
        </p:nvSpPr>
        <p:spPr>
          <a:xfrm>
            <a:off x="457199" y="685801"/>
            <a:ext cx="82296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Image - Subtitle">
  <p:cSld name="Content and Image - Subtitle">
    <p:spTree>
      <p:nvGrpSpPr>
        <p:cNvPr id="710" name="Shape 710"/>
        <p:cNvGrpSpPr/>
        <p:nvPr/>
      </p:nvGrpSpPr>
      <p:grpSpPr>
        <a:xfrm>
          <a:off x="0" y="0"/>
          <a:ext cx="0" cy="0"/>
          <a:chOff x="0" y="0"/>
          <a:chExt cx="0" cy="0"/>
        </a:xfrm>
      </p:grpSpPr>
      <p:sp>
        <p:nvSpPr>
          <p:cNvPr id="711" name="Google Shape;711;p91"/>
          <p:cNvSpPr/>
          <p:nvPr/>
        </p:nvSpPr>
        <p:spPr>
          <a:xfrm>
            <a:off x="4572000" y="0"/>
            <a:ext cx="4572000" cy="51435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712" name="Google Shape;712;p91"/>
          <p:cNvSpPr txBox="1"/>
          <p:nvPr>
            <p:ph idx="1" type="body"/>
          </p:nvPr>
        </p:nvSpPr>
        <p:spPr>
          <a:xfrm>
            <a:off x="457199" y="1577579"/>
            <a:ext cx="39798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13" name="Google Shape;713;p91"/>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14" name="Google Shape;714;p91"/>
          <p:cNvSpPr txBox="1"/>
          <p:nvPr>
            <p:ph type="title"/>
          </p:nvPr>
        </p:nvSpPr>
        <p:spPr>
          <a:xfrm>
            <a:off x="457200" y="342900"/>
            <a:ext cx="39798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715" name="Google Shape;715;p91"/>
          <p:cNvSpPr txBox="1"/>
          <p:nvPr>
            <p:ph idx="2" type="subTitle"/>
          </p:nvPr>
        </p:nvSpPr>
        <p:spPr>
          <a:xfrm>
            <a:off x="457199" y="685801"/>
            <a:ext cx="39798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 Subtitle">
  <p:cSld name="Three Content - Subtitle">
    <p:spTree>
      <p:nvGrpSpPr>
        <p:cNvPr id="716" name="Shape 716"/>
        <p:cNvGrpSpPr/>
        <p:nvPr/>
      </p:nvGrpSpPr>
      <p:grpSpPr>
        <a:xfrm>
          <a:off x="0" y="0"/>
          <a:ext cx="0" cy="0"/>
          <a:chOff x="0" y="0"/>
          <a:chExt cx="0" cy="0"/>
        </a:xfrm>
      </p:grpSpPr>
      <p:sp>
        <p:nvSpPr>
          <p:cNvPr id="717" name="Google Shape;717;p92"/>
          <p:cNvSpPr txBox="1"/>
          <p:nvPr>
            <p:ph idx="1" type="body"/>
          </p:nvPr>
        </p:nvSpPr>
        <p:spPr>
          <a:xfrm>
            <a:off x="457200" y="1577579"/>
            <a:ext cx="25605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18" name="Google Shape;718;p92"/>
          <p:cNvSpPr txBox="1"/>
          <p:nvPr>
            <p:ph idx="2" type="body"/>
          </p:nvPr>
        </p:nvSpPr>
        <p:spPr>
          <a:xfrm>
            <a:off x="3292475" y="1577579"/>
            <a:ext cx="25590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19" name="Google Shape;719;p92"/>
          <p:cNvSpPr txBox="1"/>
          <p:nvPr>
            <p:ph idx="3" type="body"/>
          </p:nvPr>
        </p:nvSpPr>
        <p:spPr>
          <a:xfrm>
            <a:off x="6126163" y="1577579"/>
            <a:ext cx="25605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20" name="Google Shape;720;p92"/>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21" name="Google Shape;721;p92"/>
          <p:cNvSpPr txBox="1"/>
          <p:nvPr>
            <p:ph type="title"/>
          </p:nvPr>
        </p:nvSpPr>
        <p:spPr>
          <a:xfrm>
            <a:off x="457200" y="342900"/>
            <a:ext cx="82296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722" name="Google Shape;722;p92"/>
          <p:cNvSpPr txBox="1"/>
          <p:nvPr>
            <p:ph idx="4" type="subTitle"/>
          </p:nvPr>
        </p:nvSpPr>
        <p:spPr>
          <a:xfrm>
            <a:off x="457199" y="685801"/>
            <a:ext cx="82296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 Subtitle">
  <p:cSld name="Four Content - Subtitle">
    <p:spTree>
      <p:nvGrpSpPr>
        <p:cNvPr id="723" name="Shape 723"/>
        <p:cNvGrpSpPr/>
        <p:nvPr/>
      </p:nvGrpSpPr>
      <p:grpSpPr>
        <a:xfrm>
          <a:off x="0" y="0"/>
          <a:ext cx="0" cy="0"/>
          <a:chOff x="0" y="0"/>
          <a:chExt cx="0" cy="0"/>
        </a:xfrm>
      </p:grpSpPr>
      <p:sp>
        <p:nvSpPr>
          <p:cNvPr id="724" name="Google Shape;724;p93"/>
          <p:cNvSpPr txBox="1"/>
          <p:nvPr>
            <p:ph idx="1" type="body"/>
          </p:nvPr>
        </p:nvSpPr>
        <p:spPr>
          <a:xfrm>
            <a:off x="457200" y="1577579"/>
            <a:ext cx="18471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25" name="Google Shape;725;p93"/>
          <p:cNvSpPr txBox="1"/>
          <p:nvPr>
            <p:ph idx="2" type="body"/>
          </p:nvPr>
        </p:nvSpPr>
        <p:spPr>
          <a:xfrm>
            <a:off x="2584704" y="1577579"/>
            <a:ext cx="18471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26" name="Google Shape;726;p93"/>
          <p:cNvSpPr txBox="1"/>
          <p:nvPr>
            <p:ph idx="3" type="body"/>
          </p:nvPr>
        </p:nvSpPr>
        <p:spPr>
          <a:xfrm>
            <a:off x="4712208" y="1577579"/>
            <a:ext cx="18471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27" name="Google Shape;727;p93"/>
          <p:cNvSpPr txBox="1"/>
          <p:nvPr>
            <p:ph idx="4" type="body"/>
          </p:nvPr>
        </p:nvSpPr>
        <p:spPr>
          <a:xfrm>
            <a:off x="6839712" y="1577579"/>
            <a:ext cx="18471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28" name="Google Shape;728;p93"/>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29" name="Google Shape;729;p93"/>
          <p:cNvSpPr txBox="1"/>
          <p:nvPr>
            <p:ph type="title"/>
          </p:nvPr>
        </p:nvSpPr>
        <p:spPr>
          <a:xfrm>
            <a:off x="457200" y="342900"/>
            <a:ext cx="82296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730" name="Google Shape;730;p93"/>
          <p:cNvSpPr txBox="1"/>
          <p:nvPr>
            <p:ph idx="5" type="subTitle"/>
          </p:nvPr>
        </p:nvSpPr>
        <p:spPr>
          <a:xfrm>
            <a:off x="457199" y="685801"/>
            <a:ext cx="82296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 Subtitle">
  <p:cSld name="Five Content - Subtitle">
    <p:spTree>
      <p:nvGrpSpPr>
        <p:cNvPr id="731" name="Shape 731"/>
        <p:cNvGrpSpPr/>
        <p:nvPr/>
      </p:nvGrpSpPr>
      <p:grpSpPr>
        <a:xfrm>
          <a:off x="0" y="0"/>
          <a:ext cx="0" cy="0"/>
          <a:chOff x="0" y="0"/>
          <a:chExt cx="0" cy="0"/>
        </a:xfrm>
      </p:grpSpPr>
      <p:sp>
        <p:nvSpPr>
          <p:cNvPr id="732" name="Google Shape;732;p94"/>
          <p:cNvSpPr txBox="1"/>
          <p:nvPr>
            <p:ph idx="1" type="body"/>
          </p:nvPr>
        </p:nvSpPr>
        <p:spPr>
          <a:xfrm>
            <a:off x="457200" y="1577579"/>
            <a:ext cx="1463100" cy="3051600"/>
          </a:xfrm>
          <a:prstGeom prst="rect">
            <a:avLst/>
          </a:prstGeom>
          <a:noFill/>
          <a:ln>
            <a:noFill/>
          </a:ln>
        </p:spPr>
        <p:txBody>
          <a:bodyPr anchorCtr="0" anchor="t" bIns="0" lIns="0" spcFirstLastPara="1" rIns="0" wrap="square" tIns="0">
            <a:noAutofit/>
          </a:bodyPr>
          <a:lstStyle>
            <a:lvl1pPr indent="-298450" lvl="0" marL="457200" marR="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500"/>
              </a:spcBef>
              <a:spcAft>
                <a:spcPts val="50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733" name="Google Shape;733;p94"/>
          <p:cNvSpPr txBox="1"/>
          <p:nvPr>
            <p:ph idx="2" type="body"/>
          </p:nvPr>
        </p:nvSpPr>
        <p:spPr>
          <a:xfrm>
            <a:off x="2148840" y="1577579"/>
            <a:ext cx="1463100" cy="3051600"/>
          </a:xfrm>
          <a:prstGeom prst="rect">
            <a:avLst/>
          </a:prstGeom>
          <a:noFill/>
          <a:ln>
            <a:noFill/>
          </a:ln>
        </p:spPr>
        <p:txBody>
          <a:bodyPr anchorCtr="0" anchor="t" bIns="0" lIns="0" spcFirstLastPara="1" rIns="0" wrap="square" tIns="0">
            <a:noAutofit/>
          </a:bodyPr>
          <a:lstStyle>
            <a:lvl1pPr indent="-298450" lvl="0" marL="457200" marR="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500"/>
              </a:spcBef>
              <a:spcAft>
                <a:spcPts val="50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734" name="Google Shape;734;p94"/>
          <p:cNvSpPr txBox="1"/>
          <p:nvPr>
            <p:ph idx="3" type="body"/>
          </p:nvPr>
        </p:nvSpPr>
        <p:spPr>
          <a:xfrm>
            <a:off x="3840480" y="1577579"/>
            <a:ext cx="1463100" cy="3051600"/>
          </a:xfrm>
          <a:prstGeom prst="rect">
            <a:avLst/>
          </a:prstGeom>
          <a:noFill/>
          <a:ln>
            <a:noFill/>
          </a:ln>
        </p:spPr>
        <p:txBody>
          <a:bodyPr anchorCtr="0" anchor="t" bIns="0" lIns="0" spcFirstLastPara="1" rIns="0" wrap="square" tIns="0">
            <a:noAutofit/>
          </a:bodyPr>
          <a:lstStyle>
            <a:lvl1pPr indent="-298450" lvl="0" marL="457200" marR="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500"/>
              </a:spcBef>
              <a:spcAft>
                <a:spcPts val="50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735" name="Google Shape;735;p94"/>
          <p:cNvSpPr txBox="1"/>
          <p:nvPr>
            <p:ph idx="4" type="body"/>
          </p:nvPr>
        </p:nvSpPr>
        <p:spPr>
          <a:xfrm>
            <a:off x="5532120" y="1577579"/>
            <a:ext cx="1463100" cy="3051600"/>
          </a:xfrm>
          <a:prstGeom prst="rect">
            <a:avLst/>
          </a:prstGeom>
          <a:noFill/>
          <a:ln>
            <a:noFill/>
          </a:ln>
        </p:spPr>
        <p:txBody>
          <a:bodyPr anchorCtr="0" anchor="t" bIns="0" lIns="0" spcFirstLastPara="1" rIns="0" wrap="square" tIns="0">
            <a:noAutofit/>
          </a:bodyPr>
          <a:lstStyle>
            <a:lvl1pPr indent="-298450" lvl="0" marL="457200" marR="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500"/>
              </a:spcBef>
              <a:spcAft>
                <a:spcPts val="50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736" name="Google Shape;736;p94"/>
          <p:cNvSpPr txBox="1"/>
          <p:nvPr>
            <p:ph idx="5" type="body"/>
          </p:nvPr>
        </p:nvSpPr>
        <p:spPr>
          <a:xfrm>
            <a:off x="7223760" y="1577579"/>
            <a:ext cx="1463100" cy="3051600"/>
          </a:xfrm>
          <a:prstGeom prst="rect">
            <a:avLst/>
          </a:prstGeom>
          <a:noFill/>
          <a:ln>
            <a:noFill/>
          </a:ln>
        </p:spPr>
        <p:txBody>
          <a:bodyPr anchorCtr="0" anchor="t" bIns="0" lIns="0" spcFirstLastPara="1" rIns="0" wrap="square" tIns="0">
            <a:noAutofit/>
          </a:bodyPr>
          <a:lstStyle>
            <a:lvl1pPr indent="-298450" lvl="0" marL="457200" marR="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500"/>
              </a:spcBef>
              <a:spcAft>
                <a:spcPts val="50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737" name="Google Shape;737;p94"/>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38" name="Google Shape;738;p94"/>
          <p:cNvSpPr txBox="1"/>
          <p:nvPr>
            <p:ph type="title"/>
          </p:nvPr>
        </p:nvSpPr>
        <p:spPr>
          <a:xfrm>
            <a:off x="457200" y="342900"/>
            <a:ext cx="82296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739" name="Google Shape;739;p94"/>
          <p:cNvSpPr txBox="1"/>
          <p:nvPr>
            <p:ph idx="6" type="subTitle"/>
          </p:nvPr>
        </p:nvSpPr>
        <p:spPr>
          <a:xfrm>
            <a:off x="457199" y="685801"/>
            <a:ext cx="82296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 Subtitle">
  <p:cSld name="Three Images - Subtitle">
    <p:spTree>
      <p:nvGrpSpPr>
        <p:cNvPr id="740" name="Shape 740"/>
        <p:cNvGrpSpPr/>
        <p:nvPr/>
      </p:nvGrpSpPr>
      <p:grpSpPr>
        <a:xfrm>
          <a:off x="0" y="0"/>
          <a:ext cx="0" cy="0"/>
          <a:chOff x="0" y="0"/>
          <a:chExt cx="0" cy="0"/>
        </a:xfrm>
      </p:grpSpPr>
      <p:sp>
        <p:nvSpPr>
          <p:cNvPr id="741" name="Google Shape;741;p95"/>
          <p:cNvSpPr/>
          <p:nvPr/>
        </p:nvSpPr>
        <p:spPr>
          <a:xfrm>
            <a:off x="457200" y="1577579"/>
            <a:ext cx="2560500" cy="16458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742" name="Google Shape;742;p95"/>
          <p:cNvSpPr/>
          <p:nvPr/>
        </p:nvSpPr>
        <p:spPr>
          <a:xfrm>
            <a:off x="3291681" y="1577579"/>
            <a:ext cx="2560500" cy="16458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743" name="Google Shape;743;p95"/>
          <p:cNvSpPr/>
          <p:nvPr/>
        </p:nvSpPr>
        <p:spPr>
          <a:xfrm>
            <a:off x="6126163" y="1577579"/>
            <a:ext cx="2560500" cy="16458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744" name="Google Shape;744;p95"/>
          <p:cNvSpPr txBox="1"/>
          <p:nvPr>
            <p:ph idx="1" type="body"/>
          </p:nvPr>
        </p:nvSpPr>
        <p:spPr>
          <a:xfrm>
            <a:off x="457200" y="3360420"/>
            <a:ext cx="2560500" cy="12687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45" name="Google Shape;745;p95"/>
          <p:cNvSpPr txBox="1"/>
          <p:nvPr>
            <p:ph idx="2" type="body"/>
          </p:nvPr>
        </p:nvSpPr>
        <p:spPr>
          <a:xfrm>
            <a:off x="3291840" y="3360420"/>
            <a:ext cx="2560500" cy="12687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46" name="Google Shape;746;p95"/>
          <p:cNvSpPr txBox="1"/>
          <p:nvPr>
            <p:ph idx="3" type="body"/>
          </p:nvPr>
        </p:nvSpPr>
        <p:spPr>
          <a:xfrm>
            <a:off x="6126480" y="3360420"/>
            <a:ext cx="2560500" cy="12687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47" name="Google Shape;747;p95"/>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48" name="Google Shape;748;p95"/>
          <p:cNvSpPr txBox="1"/>
          <p:nvPr>
            <p:ph type="title"/>
          </p:nvPr>
        </p:nvSpPr>
        <p:spPr>
          <a:xfrm>
            <a:off x="457200" y="342900"/>
            <a:ext cx="82296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749" name="Google Shape;749;p95"/>
          <p:cNvSpPr txBox="1"/>
          <p:nvPr>
            <p:ph idx="4" type="subTitle"/>
          </p:nvPr>
        </p:nvSpPr>
        <p:spPr>
          <a:xfrm>
            <a:off x="457199" y="685801"/>
            <a:ext cx="82296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Boxes for Icons - Subtitle">
  <p:cSld name="Four Text Boxes for Icons - Subtitle">
    <p:spTree>
      <p:nvGrpSpPr>
        <p:cNvPr id="750" name="Shape 750"/>
        <p:cNvGrpSpPr/>
        <p:nvPr/>
      </p:nvGrpSpPr>
      <p:grpSpPr>
        <a:xfrm>
          <a:off x="0" y="0"/>
          <a:ext cx="0" cy="0"/>
          <a:chOff x="0" y="0"/>
          <a:chExt cx="0" cy="0"/>
        </a:xfrm>
      </p:grpSpPr>
      <p:sp>
        <p:nvSpPr>
          <p:cNvPr id="751" name="Google Shape;751;p96"/>
          <p:cNvSpPr txBox="1"/>
          <p:nvPr>
            <p:ph idx="1" type="body"/>
          </p:nvPr>
        </p:nvSpPr>
        <p:spPr>
          <a:xfrm>
            <a:off x="457200" y="2571750"/>
            <a:ext cx="1847100" cy="20574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52" name="Google Shape;752;p96"/>
          <p:cNvSpPr txBox="1"/>
          <p:nvPr>
            <p:ph idx="2" type="body"/>
          </p:nvPr>
        </p:nvSpPr>
        <p:spPr>
          <a:xfrm>
            <a:off x="2584704" y="2571750"/>
            <a:ext cx="1847100" cy="20574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53" name="Google Shape;753;p96"/>
          <p:cNvSpPr txBox="1"/>
          <p:nvPr>
            <p:ph idx="3" type="body"/>
          </p:nvPr>
        </p:nvSpPr>
        <p:spPr>
          <a:xfrm>
            <a:off x="4712208" y="2571750"/>
            <a:ext cx="1847100" cy="20574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54" name="Google Shape;754;p96"/>
          <p:cNvSpPr txBox="1"/>
          <p:nvPr>
            <p:ph idx="4" type="body"/>
          </p:nvPr>
        </p:nvSpPr>
        <p:spPr>
          <a:xfrm>
            <a:off x="6839712" y="2571750"/>
            <a:ext cx="1847100" cy="20574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55" name="Google Shape;755;p96"/>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56" name="Google Shape;756;p96"/>
          <p:cNvSpPr txBox="1"/>
          <p:nvPr>
            <p:ph type="title"/>
          </p:nvPr>
        </p:nvSpPr>
        <p:spPr>
          <a:xfrm>
            <a:off x="457200" y="342900"/>
            <a:ext cx="82296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757" name="Google Shape;757;p96"/>
          <p:cNvSpPr txBox="1"/>
          <p:nvPr>
            <p:ph idx="5" type="subTitle"/>
          </p:nvPr>
        </p:nvSpPr>
        <p:spPr>
          <a:xfrm>
            <a:off x="457199" y="685801"/>
            <a:ext cx="82296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am Images - Subtitle">
  <p:cSld name="Four Team Images - Subtitle">
    <p:spTree>
      <p:nvGrpSpPr>
        <p:cNvPr id="758" name="Shape 758"/>
        <p:cNvGrpSpPr/>
        <p:nvPr/>
      </p:nvGrpSpPr>
      <p:grpSpPr>
        <a:xfrm>
          <a:off x="0" y="0"/>
          <a:ext cx="0" cy="0"/>
          <a:chOff x="0" y="0"/>
          <a:chExt cx="0" cy="0"/>
        </a:xfrm>
      </p:grpSpPr>
      <p:sp>
        <p:nvSpPr>
          <p:cNvPr id="759" name="Google Shape;759;p97"/>
          <p:cNvSpPr/>
          <p:nvPr/>
        </p:nvSpPr>
        <p:spPr>
          <a:xfrm>
            <a:off x="457201" y="1577579"/>
            <a:ext cx="1326000" cy="9942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760" name="Google Shape;760;p97"/>
          <p:cNvSpPr/>
          <p:nvPr/>
        </p:nvSpPr>
        <p:spPr>
          <a:xfrm>
            <a:off x="2584705" y="1577579"/>
            <a:ext cx="1326000" cy="9942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761" name="Google Shape;761;p97"/>
          <p:cNvSpPr/>
          <p:nvPr/>
        </p:nvSpPr>
        <p:spPr>
          <a:xfrm>
            <a:off x="4712209" y="1577579"/>
            <a:ext cx="1326000" cy="9942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762" name="Google Shape;762;p97"/>
          <p:cNvSpPr/>
          <p:nvPr/>
        </p:nvSpPr>
        <p:spPr>
          <a:xfrm>
            <a:off x="6839712" y="1577579"/>
            <a:ext cx="1326000" cy="9942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763" name="Google Shape;763;p97"/>
          <p:cNvSpPr txBox="1"/>
          <p:nvPr>
            <p:ph idx="1" type="body"/>
          </p:nvPr>
        </p:nvSpPr>
        <p:spPr>
          <a:xfrm>
            <a:off x="457200" y="2743200"/>
            <a:ext cx="1847100" cy="1885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764" name="Google Shape;764;p97"/>
          <p:cNvSpPr txBox="1"/>
          <p:nvPr>
            <p:ph idx="2" type="body"/>
          </p:nvPr>
        </p:nvSpPr>
        <p:spPr>
          <a:xfrm>
            <a:off x="2584704" y="2743200"/>
            <a:ext cx="1847100" cy="1885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765" name="Google Shape;765;p97"/>
          <p:cNvSpPr txBox="1"/>
          <p:nvPr>
            <p:ph idx="3" type="body"/>
          </p:nvPr>
        </p:nvSpPr>
        <p:spPr>
          <a:xfrm>
            <a:off x="4712208" y="2743200"/>
            <a:ext cx="1847100" cy="1885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766" name="Google Shape;766;p97"/>
          <p:cNvSpPr txBox="1"/>
          <p:nvPr>
            <p:ph idx="4" type="body"/>
          </p:nvPr>
        </p:nvSpPr>
        <p:spPr>
          <a:xfrm>
            <a:off x="6839712" y="2743200"/>
            <a:ext cx="1847100" cy="1885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767" name="Google Shape;767;p97"/>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68" name="Google Shape;768;p97"/>
          <p:cNvSpPr txBox="1"/>
          <p:nvPr>
            <p:ph type="title"/>
          </p:nvPr>
        </p:nvSpPr>
        <p:spPr>
          <a:xfrm>
            <a:off x="457200" y="342900"/>
            <a:ext cx="82296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300"/>
              <a:buFont typeface="Georgia"/>
              <a:buNone/>
              <a:defRPr b="0" i="0" sz="23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769" name="Google Shape;769;p97"/>
          <p:cNvSpPr txBox="1"/>
          <p:nvPr>
            <p:ph idx="5" type="subTitle"/>
          </p:nvPr>
        </p:nvSpPr>
        <p:spPr>
          <a:xfrm>
            <a:off x="457199" y="685801"/>
            <a:ext cx="82296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style 4 - colour" showMasterSp="0">
  <p:cSld name="Basic style 4 - colour">
    <p:bg>
      <p:bgPr>
        <a:solidFill>
          <a:schemeClr val="dk2"/>
        </a:solidFill>
      </p:bgPr>
    </p:bg>
    <p:spTree>
      <p:nvGrpSpPr>
        <p:cNvPr id="57" name="Shape 57"/>
        <p:cNvGrpSpPr/>
        <p:nvPr/>
      </p:nvGrpSpPr>
      <p:grpSpPr>
        <a:xfrm>
          <a:off x="0" y="0"/>
          <a:ext cx="0" cy="0"/>
          <a:chOff x="0" y="0"/>
          <a:chExt cx="0" cy="0"/>
        </a:xfrm>
      </p:grpSpPr>
      <p:sp>
        <p:nvSpPr>
          <p:cNvPr id="58" name="Google Shape;58;p17"/>
          <p:cNvSpPr txBox="1"/>
          <p:nvPr>
            <p:ph type="title"/>
          </p:nvPr>
        </p:nvSpPr>
        <p:spPr>
          <a:xfrm>
            <a:off x="405002" y="324001"/>
            <a:ext cx="8334000" cy="440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700"/>
              <a:buFont typeface="Georgia"/>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17"/>
          <p:cNvSpPr txBox="1"/>
          <p:nvPr>
            <p:ph idx="1" type="body"/>
          </p:nvPr>
        </p:nvSpPr>
        <p:spPr>
          <a:xfrm>
            <a:off x="405000" y="752828"/>
            <a:ext cx="8334000" cy="230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700"/>
              <a:buNone/>
              <a:defRPr b="0" sz="1700">
                <a:solidFill>
                  <a:schemeClr val="lt1"/>
                </a:solidFill>
              </a:defRPr>
            </a:lvl1pPr>
            <a:lvl2pPr indent="-228600" lvl="1" marL="914400" algn="l">
              <a:lnSpc>
                <a:spcPct val="100000"/>
              </a:lnSpc>
              <a:spcBef>
                <a:spcPts val="600"/>
              </a:spcBef>
              <a:spcAft>
                <a:spcPts val="0"/>
              </a:spcAft>
              <a:buClr>
                <a:schemeClr val="dk1"/>
              </a:buClr>
              <a:buSzPts val="1400"/>
              <a:buFont typeface="Arial"/>
              <a:buNone/>
              <a:defRPr sz="1400"/>
            </a:lvl2pPr>
            <a:lvl3pPr indent="-228600" lvl="2" marL="1371600" algn="l">
              <a:lnSpc>
                <a:spcPct val="100000"/>
              </a:lnSpc>
              <a:spcBef>
                <a:spcPts val="600"/>
              </a:spcBef>
              <a:spcAft>
                <a:spcPts val="0"/>
              </a:spcAft>
              <a:buClr>
                <a:schemeClr val="dk1"/>
              </a:buClr>
              <a:buSzPts val="1400"/>
              <a:buFont typeface="Arial"/>
              <a:buNone/>
              <a:defRPr sz="1400"/>
            </a:lvl3pPr>
            <a:lvl4pPr indent="-228600" lvl="3" marL="1828800" algn="l">
              <a:lnSpc>
                <a:spcPct val="100000"/>
              </a:lnSpc>
              <a:spcBef>
                <a:spcPts val="600"/>
              </a:spcBef>
              <a:spcAft>
                <a:spcPts val="0"/>
              </a:spcAft>
              <a:buClr>
                <a:schemeClr val="dk1"/>
              </a:buClr>
              <a:buSzPts val="1400"/>
              <a:buFont typeface="Arial"/>
              <a:buNone/>
              <a:defRPr sz="1400"/>
            </a:lvl4pPr>
            <a:lvl5pPr indent="-228600" lvl="4" marL="2286000" algn="l">
              <a:lnSpc>
                <a:spcPct val="100000"/>
              </a:lnSpc>
              <a:spcBef>
                <a:spcPts val="600"/>
              </a:spcBef>
              <a:spcAft>
                <a:spcPts val="0"/>
              </a:spcAft>
              <a:buClr>
                <a:schemeClr val="dk1"/>
              </a:buClr>
              <a:buSzPts val="1400"/>
              <a:buFont typeface="Arial"/>
              <a:buNone/>
              <a:defRPr sz="1400"/>
            </a:lvl5pPr>
            <a:lvl6pPr indent="-317500" lvl="5" marL="2743200" algn="l">
              <a:lnSpc>
                <a:spcPct val="100000"/>
              </a:lnSpc>
              <a:spcBef>
                <a:spcPts val="6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60" name="Google Shape;60;p17"/>
          <p:cNvSpPr txBox="1"/>
          <p:nvPr/>
        </p:nvSpPr>
        <p:spPr>
          <a:xfrm>
            <a:off x="404813" y="4879717"/>
            <a:ext cx="405000" cy="92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b="0" i="0" lang="en" sz="600" u="none" cap="none" strike="noStrike">
                <a:solidFill>
                  <a:schemeClr val="lt1"/>
                </a:solidFill>
                <a:latin typeface="Arial"/>
                <a:ea typeface="Arial"/>
                <a:cs typeface="Arial"/>
                <a:sym typeface="Arial"/>
              </a:rPr>
              <a:t>PwC</a:t>
            </a:r>
            <a:endParaRPr b="0" i="0" sz="600" u="none" cap="none" strike="noStrike">
              <a:solidFill>
                <a:schemeClr val="lt1"/>
              </a:solidFill>
              <a:latin typeface="Arial"/>
              <a:ea typeface="Arial"/>
              <a:cs typeface="Arial"/>
              <a:sym typeface="Arial"/>
            </a:endParaRPr>
          </a:p>
        </p:txBody>
      </p:sp>
      <p:sp>
        <p:nvSpPr>
          <p:cNvPr id="61" name="Google Shape;61;p17"/>
          <p:cNvSpPr txBox="1"/>
          <p:nvPr>
            <p:ph idx="11" type="ftr"/>
          </p:nvPr>
        </p:nvSpPr>
        <p:spPr>
          <a:xfrm>
            <a:off x="2519363" y="4869180"/>
            <a:ext cx="4105200" cy="1029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100"/>
              <a:buNone/>
              <a:defRPr sz="600">
                <a:solidFill>
                  <a:schemeClr val="lt1"/>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62" name="Google Shape;62;p17"/>
          <p:cNvSpPr txBox="1"/>
          <p:nvPr>
            <p:ph idx="12" type="sldNum"/>
          </p:nvPr>
        </p:nvSpPr>
        <p:spPr>
          <a:xfrm>
            <a:off x="7086600" y="4857750"/>
            <a:ext cx="1527000" cy="13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hart - Subtitle">
  <p:cSld name="One Column Chart - Subtitle">
    <p:spTree>
      <p:nvGrpSpPr>
        <p:cNvPr id="770" name="Shape 770"/>
        <p:cNvGrpSpPr/>
        <p:nvPr/>
      </p:nvGrpSpPr>
      <p:grpSpPr>
        <a:xfrm>
          <a:off x="0" y="0"/>
          <a:ext cx="0" cy="0"/>
          <a:chOff x="0" y="0"/>
          <a:chExt cx="0" cy="0"/>
        </a:xfrm>
      </p:grpSpPr>
      <p:sp>
        <p:nvSpPr>
          <p:cNvPr id="771" name="Google Shape;771;p98"/>
          <p:cNvSpPr txBox="1"/>
          <p:nvPr>
            <p:ph idx="1" type="body"/>
          </p:nvPr>
        </p:nvSpPr>
        <p:spPr>
          <a:xfrm>
            <a:off x="457200" y="1577579"/>
            <a:ext cx="25605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72" name="Google Shape;772;p98"/>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73" name="Google Shape;773;p98"/>
          <p:cNvSpPr txBox="1"/>
          <p:nvPr>
            <p:ph type="title"/>
          </p:nvPr>
        </p:nvSpPr>
        <p:spPr>
          <a:xfrm>
            <a:off x="457200" y="342900"/>
            <a:ext cx="82296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300"/>
              <a:buFont typeface="Georgia"/>
              <a:buNone/>
              <a:defRPr b="0" i="0" sz="23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774" name="Google Shape;774;p98"/>
          <p:cNvSpPr txBox="1"/>
          <p:nvPr>
            <p:ph idx="2" type="subTitle"/>
          </p:nvPr>
        </p:nvSpPr>
        <p:spPr>
          <a:xfrm>
            <a:off x="457199" y="685801"/>
            <a:ext cx="82296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ose Manual" showMasterSp="0">
  <p:cSld name="Section Header Rose Manual">
    <p:bg>
      <p:bgPr>
        <a:solidFill>
          <a:srgbClr val="D93954"/>
        </a:solidFill>
      </p:bgPr>
    </p:bg>
    <p:spTree>
      <p:nvGrpSpPr>
        <p:cNvPr id="775" name="Shape 775"/>
        <p:cNvGrpSpPr/>
        <p:nvPr/>
      </p:nvGrpSpPr>
      <p:grpSpPr>
        <a:xfrm>
          <a:off x="0" y="0"/>
          <a:ext cx="0" cy="0"/>
          <a:chOff x="0" y="0"/>
          <a:chExt cx="0" cy="0"/>
        </a:xfrm>
      </p:grpSpPr>
      <p:sp>
        <p:nvSpPr>
          <p:cNvPr id="776" name="Google Shape;776;p99"/>
          <p:cNvSpPr txBox="1"/>
          <p:nvPr>
            <p:ph type="title"/>
          </p:nvPr>
        </p:nvSpPr>
        <p:spPr>
          <a:xfrm>
            <a:off x="457200" y="342900"/>
            <a:ext cx="1097100" cy="1234500"/>
          </a:xfrm>
          <a:prstGeom prst="rect">
            <a:avLst/>
          </a:prstGeom>
          <a:noFill/>
          <a:ln>
            <a:noFill/>
          </a:ln>
        </p:spPr>
        <p:txBody>
          <a:bodyPr anchorCtr="0" anchor="b" bIns="0" lIns="0" spcFirstLastPara="1" rIns="0" wrap="square" tIns="0">
            <a:noAutofit/>
          </a:bodyPr>
          <a:lstStyle>
            <a:lvl1pPr lvl="0" marR="0" algn="l">
              <a:lnSpc>
                <a:spcPct val="80000"/>
              </a:lnSpc>
              <a:spcBef>
                <a:spcPts val="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777" name="Google Shape;777;p99"/>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8" name="Shape 778"/>
        <p:cNvGrpSpPr/>
        <p:nvPr/>
      </p:nvGrpSpPr>
      <p:grpSpPr>
        <a:xfrm>
          <a:off x="0" y="0"/>
          <a:ext cx="0" cy="0"/>
          <a:chOff x="0" y="0"/>
          <a:chExt cx="0" cy="0"/>
        </a:xfrm>
      </p:grpSpPr>
      <p:sp>
        <p:nvSpPr>
          <p:cNvPr id="779" name="Google Shape;779;p100"/>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780" name="Shape 780"/>
        <p:cNvGrpSpPr/>
        <p:nvPr/>
      </p:nvGrpSpPr>
      <p:grpSpPr>
        <a:xfrm>
          <a:off x="0" y="0"/>
          <a:ext cx="0" cy="0"/>
          <a:chOff x="0" y="0"/>
          <a:chExt cx="0" cy="0"/>
        </a:xfrm>
      </p:grpSpPr>
      <p:sp>
        <p:nvSpPr>
          <p:cNvPr id="781" name="Google Shape;781;p101"/>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3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782" name="Google Shape;782;p101"/>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Image Orange 1" showMasterSp="0">
  <p:cSld name="Quote 1 Image Orange_1">
    <p:bg>
      <p:bgPr>
        <a:solidFill>
          <a:srgbClr val="D04A02"/>
        </a:solidFill>
      </p:bgPr>
    </p:bg>
    <p:spTree>
      <p:nvGrpSpPr>
        <p:cNvPr id="783" name="Shape 783"/>
        <p:cNvGrpSpPr/>
        <p:nvPr/>
      </p:nvGrpSpPr>
      <p:grpSpPr>
        <a:xfrm>
          <a:off x="0" y="0"/>
          <a:ext cx="0" cy="0"/>
          <a:chOff x="0" y="0"/>
          <a:chExt cx="0" cy="0"/>
        </a:xfrm>
      </p:grpSpPr>
      <p:sp>
        <p:nvSpPr>
          <p:cNvPr id="784" name="Google Shape;784;p102"/>
          <p:cNvSpPr/>
          <p:nvPr/>
        </p:nvSpPr>
        <p:spPr>
          <a:xfrm>
            <a:off x="4572000" y="0"/>
            <a:ext cx="4572000" cy="51435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785" name="Google Shape;785;p102"/>
          <p:cNvSpPr txBox="1"/>
          <p:nvPr>
            <p:ph idx="1" type="body"/>
          </p:nvPr>
        </p:nvSpPr>
        <p:spPr>
          <a:xfrm>
            <a:off x="457199" y="1371600"/>
            <a:ext cx="3979800" cy="3257700"/>
          </a:xfrm>
          <a:prstGeom prst="rect">
            <a:avLst/>
          </a:prstGeom>
          <a:noFill/>
          <a:ln>
            <a:noFill/>
          </a:ln>
        </p:spPr>
        <p:txBody>
          <a:bodyPr anchorCtr="0" anchor="t" bIns="0" lIns="0" spcFirstLastPara="1" rIns="0" wrap="square" tIns="0">
            <a:noAutofit/>
          </a:bodyPr>
          <a:lstStyle>
            <a:lvl1pPr indent="-228600" lvl="0" marL="457200" marR="0" algn="l">
              <a:lnSpc>
                <a:spcPct val="85000"/>
              </a:lnSpc>
              <a:spcBef>
                <a:spcPts val="0"/>
              </a:spcBef>
              <a:spcAft>
                <a:spcPts val="0"/>
              </a:spcAft>
              <a:buClr>
                <a:schemeClr val="lt1"/>
              </a:buClr>
              <a:buSzPts val="2700"/>
              <a:buFont typeface="Arial"/>
              <a:buNone/>
              <a:defRPr b="0" i="0" sz="2700" u="none" cap="none" strike="noStrike">
                <a:solidFill>
                  <a:schemeClr val="lt1"/>
                </a:solidFill>
                <a:latin typeface="Georgia"/>
                <a:ea typeface="Georgia"/>
                <a:cs typeface="Georgia"/>
                <a:sym typeface="Georgia"/>
              </a:defRPr>
            </a:lvl1pPr>
            <a:lvl2pPr indent="-228600" lvl="1" marL="914400" marR="0" algn="l">
              <a:lnSpc>
                <a:spcPct val="100000"/>
              </a:lnSpc>
              <a:spcBef>
                <a:spcPts val="15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786" name="Google Shape;786;p102"/>
          <p:cNvSpPr txBox="1"/>
          <p:nvPr>
            <p:ph idx="12" type="sldNum"/>
          </p:nvPr>
        </p:nvSpPr>
        <p:spPr>
          <a:xfrm>
            <a:off x="6187028"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mall">
  <p:cSld name="Title and Content Small">
    <p:spTree>
      <p:nvGrpSpPr>
        <p:cNvPr id="787" name="Shape 787"/>
        <p:cNvGrpSpPr/>
        <p:nvPr/>
      </p:nvGrpSpPr>
      <p:grpSpPr>
        <a:xfrm>
          <a:off x="0" y="0"/>
          <a:ext cx="0" cy="0"/>
          <a:chOff x="0" y="0"/>
          <a:chExt cx="0" cy="0"/>
        </a:xfrm>
      </p:grpSpPr>
      <p:sp>
        <p:nvSpPr>
          <p:cNvPr id="788" name="Google Shape;788;p103"/>
          <p:cNvSpPr txBox="1"/>
          <p:nvPr>
            <p:ph type="title"/>
          </p:nvPr>
        </p:nvSpPr>
        <p:spPr>
          <a:xfrm>
            <a:off x="399994" y="281178"/>
            <a:ext cx="8524800" cy="307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2100"/>
              <a:buFont typeface="Georgia"/>
              <a:buNone/>
              <a:defRPr b="0" i="0" sz="21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2100"/>
              <a:buFont typeface="Arial"/>
              <a:buNone/>
              <a:defRPr sz="2100"/>
            </a:lvl2pPr>
            <a:lvl3pPr lvl="2" algn="l">
              <a:lnSpc>
                <a:spcPct val="100000"/>
              </a:lnSpc>
              <a:spcBef>
                <a:spcPts val="0"/>
              </a:spcBef>
              <a:spcAft>
                <a:spcPts val="0"/>
              </a:spcAft>
              <a:buSzPts val="2100"/>
              <a:buFont typeface="Arial"/>
              <a:buNone/>
              <a:defRPr sz="2100"/>
            </a:lvl3pPr>
            <a:lvl4pPr lvl="3" algn="l">
              <a:lnSpc>
                <a:spcPct val="100000"/>
              </a:lnSpc>
              <a:spcBef>
                <a:spcPts val="0"/>
              </a:spcBef>
              <a:spcAft>
                <a:spcPts val="0"/>
              </a:spcAft>
              <a:buSzPts val="2100"/>
              <a:buFont typeface="Arial"/>
              <a:buNone/>
              <a:defRPr sz="2100"/>
            </a:lvl4pPr>
            <a:lvl5pPr lvl="4" algn="l">
              <a:lnSpc>
                <a:spcPct val="100000"/>
              </a:lnSpc>
              <a:spcBef>
                <a:spcPts val="0"/>
              </a:spcBef>
              <a:spcAft>
                <a:spcPts val="0"/>
              </a:spcAft>
              <a:buSzPts val="2100"/>
              <a:buFont typeface="Arial"/>
              <a:buNone/>
              <a:defRPr sz="2100"/>
            </a:lvl5pPr>
            <a:lvl6pPr lvl="5" algn="l">
              <a:lnSpc>
                <a:spcPct val="100000"/>
              </a:lnSpc>
              <a:spcBef>
                <a:spcPts val="0"/>
              </a:spcBef>
              <a:spcAft>
                <a:spcPts val="0"/>
              </a:spcAft>
              <a:buSzPts val="2100"/>
              <a:buFont typeface="Arial"/>
              <a:buNone/>
              <a:defRPr sz="2100"/>
            </a:lvl6pPr>
            <a:lvl7pPr lvl="6" algn="l">
              <a:lnSpc>
                <a:spcPct val="100000"/>
              </a:lnSpc>
              <a:spcBef>
                <a:spcPts val="0"/>
              </a:spcBef>
              <a:spcAft>
                <a:spcPts val="0"/>
              </a:spcAft>
              <a:buSzPts val="2100"/>
              <a:buFont typeface="Arial"/>
              <a:buNone/>
              <a:defRPr sz="2100"/>
            </a:lvl7pPr>
            <a:lvl8pPr lvl="7" algn="l">
              <a:lnSpc>
                <a:spcPct val="100000"/>
              </a:lnSpc>
              <a:spcBef>
                <a:spcPts val="0"/>
              </a:spcBef>
              <a:spcAft>
                <a:spcPts val="0"/>
              </a:spcAft>
              <a:buSzPts val="2100"/>
              <a:buFont typeface="Arial"/>
              <a:buNone/>
              <a:defRPr sz="2100"/>
            </a:lvl8pPr>
            <a:lvl9pPr lvl="8" algn="l">
              <a:lnSpc>
                <a:spcPct val="100000"/>
              </a:lnSpc>
              <a:spcBef>
                <a:spcPts val="0"/>
              </a:spcBef>
              <a:spcAft>
                <a:spcPts val="0"/>
              </a:spcAft>
              <a:buSzPts val="2100"/>
              <a:buFont typeface="Arial"/>
              <a:buNone/>
              <a:defRPr sz="2100"/>
            </a:lvl9pPr>
          </a:lstStyle>
          <a:p/>
        </p:txBody>
      </p:sp>
      <p:sp>
        <p:nvSpPr>
          <p:cNvPr id="789" name="Google Shape;789;p103"/>
          <p:cNvSpPr txBox="1"/>
          <p:nvPr>
            <p:ph idx="1" type="body"/>
          </p:nvPr>
        </p:nvSpPr>
        <p:spPr>
          <a:xfrm>
            <a:off x="309563" y="1308038"/>
            <a:ext cx="5579700" cy="1175100"/>
          </a:xfrm>
          <a:prstGeom prst="rect">
            <a:avLst/>
          </a:prstGeom>
          <a:noFill/>
          <a:ln>
            <a:noFill/>
          </a:ln>
        </p:spPr>
        <p:txBody>
          <a:bodyPr anchorCtr="0" anchor="t" bIns="68575" lIns="68575" spcFirstLastPara="1" rIns="68575" wrap="square" tIns="68575">
            <a:noAutofit/>
          </a:bodyPr>
          <a:lstStyle>
            <a:lvl1pPr indent="-228600" lvl="0" marL="457200" marR="0" algn="l">
              <a:lnSpc>
                <a:spcPct val="110000"/>
              </a:lnSpc>
              <a:spcBef>
                <a:spcPts val="1400"/>
              </a:spcBef>
              <a:spcAft>
                <a:spcPts val="0"/>
              </a:spcAft>
              <a:buClr>
                <a:schemeClr val="lt2"/>
              </a:buClr>
              <a:buSzPts val="1500"/>
              <a:buFont typeface="Arial"/>
              <a:buNone/>
              <a:defRPr b="0" i="0" sz="1500" u="none" cap="none" strike="noStrike">
                <a:solidFill>
                  <a:schemeClr val="lt2"/>
                </a:solidFill>
                <a:latin typeface="Georgia"/>
                <a:ea typeface="Georgia"/>
                <a:cs typeface="Georgia"/>
                <a:sym typeface="Georgia"/>
              </a:defRPr>
            </a:lvl1pPr>
            <a:lvl2pPr indent="-228600" lvl="1" marL="914400" marR="0" algn="l">
              <a:lnSpc>
                <a:spcPct val="100000"/>
              </a:lnSpc>
              <a:spcBef>
                <a:spcPts val="500"/>
              </a:spcBef>
              <a:spcAft>
                <a:spcPts val="0"/>
              </a:spcAft>
              <a:buClr>
                <a:schemeClr val="lt2"/>
              </a:buClr>
              <a:buSzPts val="1100"/>
              <a:buFont typeface="Noto Sans Symbols"/>
              <a:buNone/>
              <a:defRPr b="0" i="0" sz="1100" u="none" cap="none" strike="noStrike">
                <a:solidFill>
                  <a:schemeClr val="lt2"/>
                </a:solidFill>
                <a:latin typeface="Georgia"/>
                <a:ea typeface="Georgia"/>
                <a:cs typeface="Georgia"/>
                <a:sym typeface="Georgia"/>
              </a:defRPr>
            </a:lvl2pPr>
            <a:lvl3pPr indent="-273050" lvl="2" marL="1371600" marR="0" algn="l">
              <a:lnSpc>
                <a:spcPct val="100000"/>
              </a:lnSpc>
              <a:spcBef>
                <a:spcPts val="100"/>
              </a:spcBef>
              <a:spcAft>
                <a:spcPts val="0"/>
              </a:spcAft>
              <a:buClr>
                <a:schemeClr val="lt2"/>
              </a:buClr>
              <a:buSzPts val="700"/>
              <a:buFont typeface="Arial"/>
              <a:buChar char="–"/>
              <a:defRPr b="0" i="0" sz="700" u="none" cap="none" strike="noStrike">
                <a:solidFill>
                  <a:schemeClr val="lt2"/>
                </a:solidFill>
                <a:latin typeface="Arial"/>
                <a:ea typeface="Arial"/>
                <a:cs typeface="Arial"/>
                <a:sym typeface="Arial"/>
              </a:defRPr>
            </a:lvl3pPr>
            <a:lvl4pPr indent="-266700" lvl="3" marL="1828800" marR="0" algn="l">
              <a:lnSpc>
                <a:spcPct val="100000"/>
              </a:lnSpc>
              <a:spcBef>
                <a:spcPts val="100"/>
              </a:spcBef>
              <a:spcAft>
                <a:spcPts val="0"/>
              </a:spcAft>
              <a:buClr>
                <a:schemeClr val="lt2"/>
              </a:buClr>
              <a:buSzPts val="600"/>
              <a:buFont typeface="Arial"/>
              <a:buChar char="•"/>
              <a:defRPr b="0" i="0" sz="600" u="none" cap="none" strike="noStrike">
                <a:solidFill>
                  <a:schemeClr val="lt2"/>
                </a:solidFill>
                <a:latin typeface="Arial"/>
                <a:ea typeface="Arial"/>
                <a:cs typeface="Arial"/>
                <a:sym typeface="Arial"/>
              </a:defRPr>
            </a:lvl4pPr>
            <a:lvl5pPr indent="-260350" lvl="4" marL="2286000" marR="0" algn="l">
              <a:lnSpc>
                <a:spcPct val="100000"/>
              </a:lnSpc>
              <a:spcBef>
                <a:spcPts val="100"/>
              </a:spcBef>
              <a:spcAft>
                <a:spcPts val="0"/>
              </a:spcAft>
              <a:buClr>
                <a:schemeClr val="lt2"/>
              </a:buClr>
              <a:buSzPts val="500"/>
              <a:buFont typeface="Arial"/>
              <a:buChar char="–"/>
              <a:defRPr b="0" i="0" sz="500" u="none" cap="none" strike="noStrike">
                <a:solidFill>
                  <a:schemeClr val="lt2"/>
                </a:solidFill>
                <a:latin typeface="Arial"/>
                <a:ea typeface="Arial"/>
                <a:cs typeface="Arial"/>
                <a:sym typeface="Arial"/>
              </a:defRPr>
            </a:lvl5pPr>
            <a:lvl6pPr indent="-323850" lvl="5" marL="27432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90" name="Google Shape;790;p103"/>
          <p:cNvSpPr/>
          <p:nvPr>
            <p:ph idx="2" type="pic"/>
          </p:nvPr>
        </p:nvSpPr>
        <p:spPr>
          <a:xfrm>
            <a:off x="6076950" y="1333500"/>
            <a:ext cx="2757600" cy="3197100"/>
          </a:xfrm>
          <a:prstGeom prst="rect">
            <a:avLst/>
          </a:prstGeom>
          <a:solidFill>
            <a:srgbClr val="F2F2F2"/>
          </a:solidFill>
          <a:ln>
            <a:noFill/>
          </a:ln>
        </p:spPr>
      </p:sp>
      <p:sp>
        <p:nvSpPr>
          <p:cNvPr id="791" name="Google Shape;791;p103"/>
          <p:cNvSpPr txBox="1"/>
          <p:nvPr>
            <p:ph idx="12" type="sldNum"/>
          </p:nvPr>
        </p:nvSpPr>
        <p:spPr>
          <a:xfrm>
            <a:off x="8198831" y="4869186"/>
            <a:ext cx="548700" cy="1029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2"/>
                </a:solidFill>
                <a:latin typeface="Georgia"/>
                <a:ea typeface="Georgia"/>
                <a:cs typeface="Georgia"/>
                <a:sym typeface="Georgia"/>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2"/>
                </a:solidFill>
                <a:latin typeface="Georgia"/>
                <a:ea typeface="Georgia"/>
                <a:cs typeface="Georgia"/>
                <a:sym typeface="Georgia"/>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2"/>
                </a:solidFill>
                <a:latin typeface="Georgia"/>
                <a:ea typeface="Georgia"/>
                <a:cs typeface="Georgia"/>
                <a:sym typeface="Georgia"/>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2"/>
                </a:solidFill>
                <a:latin typeface="Georgia"/>
                <a:ea typeface="Georgia"/>
                <a:cs typeface="Georgia"/>
                <a:sym typeface="Georgia"/>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2"/>
                </a:solidFill>
                <a:latin typeface="Georgia"/>
                <a:ea typeface="Georgia"/>
                <a:cs typeface="Georgia"/>
                <a:sym typeface="Georgia"/>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2"/>
                </a:solidFill>
                <a:latin typeface="Georgia"/>
                <a:ea typeface="Georgia"/>
                <a:cs typeface="Georgia"/>
                <a:sym typeface="Georgia"/>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2"/>
                </a:solidFill>
                <a:latin typeface="Georgia"/>
                <a:ea typeface="Georgia"/>
                <a:cs typeface="Georgia"/>
                <a:sym typeface="Georgia"/>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2"/>
                </a:solidFill>
                <a:latin typeface="Georgia"/>
                <a:ea typeface="Georgia"/>
                <a:cs typeface="Georgia"/>
                <a:sym typeface="Georgia"/>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2"/>
                </a:solidFill>
                <a:latin typeface="Georgia"/>
                <a:ea typeface="Georgia"/>
                <a:cs typeface="Georgia"/>
                <a:sym typeface="Georgi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Manual 1" showMasterSp="0">
  <p:cSld name="Section Header Orange Manual_1">
    <p:bg>
      <p:bgPr>
        <a:solidFill>
          <a:schemeClr val="accent4"/>
        </a:solidFill>
      </p:bgPr>
    </p:bg>
    <p:spTree>
      <p:nvGrpSpPr>
        <p:cNvPr id="792" name="Shape 792"/>
        <p:cNvGrpSpPr/>
        <p:nvPr/>
      </p:nvGrpSpPr>
      <p:grpSpPr>
        <a:xfrm>
          <a:off x="0" y="0"/>
          <a:ext cx="0" cy="0"/>
          <a:chOff x="0" y="0"/>
          <a:chExt cx="0" cy="0"/>
        </a:xfrm>
      </p:grpSpPr>
      <p:sp>
        <p:nvSpPr>
          <p:cNvPr id="793" name="Google Shape;793;p104"/>
          <p:cNvSpPr txBox="1"/>
          <p:nvPr>
            <p:ph type="title"/>
          </p:nvPr>
        </p:nvSpPr>
        <p:spPr>
          <a:xfrm>
            <a:off x="332185" y="321469"/>
            <a:ext cx="1031100" cy="14745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Clr>
                <a:schemeClr val="lt1"/>
              </a:buClr>
              <a:buSzPts val="10800"/>
              <a:buFont typeface="Arial"/>
              <a:buNone/>
              <a:defRPr b="0" i="0" sz="108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200"/>
              <a:buNone/>
              <a:defRPr sz="1400"/>
            </a:lvl2pPr>
            <a:lvl3pPr lvl="2" algn="l">
              <a:lnSpc>
                <a:spcPct val="100000"/>
              </a:lnSpc>
              <a:spcBef>
                <a:spcPts val="0"/>
              </a:spcBef>
              <a:spcAft>
                <a:spcPts val="0"/>
              </a:spcAft>
              <a:buSzPts val="1200"/>
              <a:buNone/>
              <a:defRPr sz="1400"/>
            </a:lvl3pPr>
            <a:lvl4pPr lvl="3" algn="l">
              <a:lnSpc>
                <a:spcPct val="100000"/>
              </a:lnSpc>
              <a:spcBef>
                <a:spcPts val="0"/>
              </a:spcBef>
              <a:spcAft>
                <a:spcPts val="0"/>
              </a:spcAft>
              <a:buSzPts val="1200"/>
              <a:buNone/>
              <a:defRPr sz="1400"/>
            </a:lvl4pPr>
            <a:lvl5pPr lvl="4" algn="l">
              <a:lnSpc>
                <a:spcPct val="100000"/>
              </a:lnSpc>
              <a:spcBef>
                <a:spcPts val="0"/>
              </a:spcBef>
              <a:spcAft>
                <a:spcPts val="0"/>
              </a:spcAft>
              <a:buSzPts val="1200"/>
              <a:buNone/>
              <a:defRPr sz="1400"/>
            </a:lvl5pPr>
            <a:lvl6pPr lvl="5" algn="l">
              <a:lnSpc>
                <a:spcPct val="100000"/>
              </a:lnSpc>
              <a:spcBef>
                <a:spcPts val="0"/>
              </a:spcBef>
              <a:spcAft>
                <a:spcPts val="0"/>
              </a:spcAft>
              <a:buSzPts val="1200"/>
              <a:buNone/>
              <a:defRPr sz="1400"/>
            </a:lvl6pPr>
            <a:lvl7pPr lvl="6" algn="l">
              <a:lnSpc>
                <a:spcPct val="100000"/>
              </a:lnSpc>
              <a:spcBef>
                <a:spcPts val="0"/>
              </a:spcBef>
              <a:spcAft>
                <a:spcPts val="0"/>
              </a:spcAft>
              <a:buSzPts val="1200"/>
              <a:buNone/>
              <a:defRPr sz="1400"/>
            </a:lvl7pPr>
            <a:lvl8pPr lvl="7" algn="l">
              <a:lnSpc>
                <a:spcPct val="100000"/>
              </a:lnSpc>
              <a:spcBef>
                <a:spcPts val="0"/>
              </a:spcBef>
              <a:spcAft>
                <a:spcPts val="0"/>
              </a:spcAft>
              <a:buSzPts val="1200"/>
              <a:buNone/>
              <a:defRPr sz="1400"/>
            </a:lvl8pPr>
            <a:lvl9pPr lvl="8" algn="l">
              <a:lnSpc>
                <a:spcPct val="100000"/>
              </a:lnSpc>
              <a:spcBef>
                <a:spcPts val="0"/>
              </a:spcBef>
              <a:spcAft>
                <a:spcPts val="0"/>
              </a:spcAft>
              <a:buSzPts val="1200"/>
              <a:buNone/>
              <a:defRPr sz="1400"/>
            </a:lvl9pPr>
          </a:lstStyle>
          <a:p/>
        </p:txBody>
      </p:sp>
      <p:sp>
        <p:nvSpPr>
          <p:cNvPr id="794" name="Google Shape;794;p104"/>
          <p:cNvSpPr txBox="1"/>
          <p:nvPr>
            <p:ph idx="12" type="sldNum"/>
          </p:nvPr>
        </p:nvSpPr>
        <p:spPr>
          <a:xfrm>
            <a:off x="8198831" y="4869186"/>
            <a:ext cx="548700" cy="1029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ne">
  <p:cSld name="Content: One">
    <p:spTree>
      <p:nvGrpSpPr>
        <p:cNvPr id="795" name="Shape 795"/>
        <p:cNvGrpSpPr/>
        <p:nvPr/>
      </p:nvGrpSpPr>
      <p:grpSpPr>
        <a:xfrm>
          <a:off x="0" y="0"/>
          <a:ext cx="0" cy="0"/>
          <a:chOff x="0" y="0"/>
          <a:chExt cx="0" cy="0"/>
        </a:xfrm>
      </p:grpSpPr>
      <p:sp>
        <p:nvSpPr>
          <p:cNvPr id="796" name="Google Shape;796;p105"/>
          <p:cNvSpPr/>
          <p:nvPr/>
        </p:nvSpPr>
        <p:spPr>
          <a:xfrm>
            <a:off x="1444" y="1051"/>
            <a:ext cx="1500" cy="1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05"/>
          <p:cNvSpPr txBox="1"/>
          <p:nvPr>
            <p:ph type="title"/>
          </p:nvPr>
        </p:nvSpPr>
        <p:spPr>
          <a:xfrm>
            <a:off x="484910" y="605728"/>
            <a:ext cx="8174100" cy="366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800"/>
              <a:buNone/>
              <a:defRPr sz="1800" u="none" cap="none" strike="noStrike">
                <a:solidFill>
                  <a:schemeClr val="dk1"/>
                </a:solidFill>
              </a:defRPr>
            </a:lvl1pPr>
            <a:lvl2pPr lvl="1" marR="0" algn="l">
              <a:lnSpc>
                <a:spcPct val="100000"/>
              </a:lnSpc>
              <a:spcBef>
                <a:spcPts val="0"/>
              </a:spcBef>
              <a:spcAft>
                <a:spcPts val="0"/>
              </a:spcAft>
              <a:buClr>
                <a:srgbClr val="000000"/>
              </a:buClr>
              <a:buSzPts val="1300"/>
              <a:buFont typeface="Arial"/>
              <a:buNone/>
              <a:defRPr b="0" i="0" sz="16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300"/>
              <a:buFont typeface="Arial"/>
              <a:buNone/>
              <a:defRPr b="0" i="0" sz="16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300"/>
              <a:buFont typeface="Arial"/>
              <a:buNone/>
              <a:defRPr b="0" i="0" sz="16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300"/>
              <a:buFont typeface="Arial"/>
              <a:buNone/>
              <a:defRPr b="0" i="0" sz="16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300"/>
              <a:buFont typeface="Arial"/>
              <a:buNone/>
              <a:defRPr b="0" i="0" sz="16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300"/>
              <a:buFont typeface="Arial"/>
              <a:buNone/>
              <a:defRPr b="0" i="0" sz="16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300"/>
              <a:buFont typeface="Arial"/>
              <a:buNone/>
              <a:defRPr b="0" i="0" sz="16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300"/>
              <a:buFont typeface="Arial"/>
              <a:buNone/>
              <a:defRPr b="0" i="0" sz="1600" u="none" cap="none" strike="noStrike">
                <a:solidFill>
                  <a:srgbClr val="000000"/>
                </a:solidFill>
                <a:latin typeface="Arial"/>
                <a:ea typeface="Arial"/>
                <a:cs typeface="Arial"/>
                <a:sym typeface="Arial"/>
              </a:defRPr>
            </a:lvl9pPr>
          </a:lstStyle>
          <a:p/>
        </p:txBody>
      </p:sp>
      <p:sp>
        <p:nvSpPr>
          <p:cNvPr id="798" name="Google Shape;798;p105"/>
          <p:cNvSpPr txBox="1"/>
          <p:nvPr>
            <p:ph idx="1" type="body"/>
          </p:nvPr>
        </p:nvSpPr>
        <p:spPr>
          <a:xfrm>
            <a:off x="484909" y="1149193"/>
            <a:ext cx="8174100" cy="8148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chemeClr val="dk1"/>
              </a:buClr>
              <a:buSzPts val="1100"/>
              <a:buFont typeface="Georgia"/>
              <a:buNone/>
              <a:defRPr b="0" i="0" sz="1100" u="none" cap="none" strike="noStrike">
                <a:solidFill>
                  <a:schemeClr val="dk1"/>
                </a:solidFill>
                <a:latin typeface="Georgia"/>
                <a:ea typeface="Georgia"/>
                <a:cs typeface="Georgia"/>
                <a:sym typeface="Georgia"/>
              </a:defRPr>
            </a:lvl1pPr>
            <a:lvl2pPr indent="-298450" lvl="1" marL="914400" marR="0" algn="l">
              <a:lnSpc>
                <a:spcPct val="100000"/>
              </a:lnSpc>
              <a:spcBef>
                <a:spcPts val="500"/>
              </a:spcBef>
              <a:spcAft>
                <a:spcPts val="0"/>
              </a:spcAft>
              <a:buClr>
                <a:schemeClr val="dk1"/>
              </a:buClr>
              <a:buSzPts val="1100"/>
              <a:buFont typeface="Georgia"/>
              <a:buChar char="•"/>
              <a:defRPr b="0" i="0" sz="1100" u="none" cap="none" strike="noStrike">
                <a:solidFill>
                  <a:schemeClr val="dk1"/>
                </a:solidFill>
                <a:latin typeface="Georgia"/>
                <a:ea typeface="Georgia"/>
                <a:cs typeface="Georgia"/>
                <a:sym typeface="Georgia"/>
              </a:defRPr>
            </a:lvl2pPr>
            <a:lvl3pPr indent="-298450" lvl="2" marL="1371600" marR="0" algn="l">
              <a:lnSpc>
                <a:spcPct val="100000"/>
              </a:lnSpc>
              <a:spcBef>
                <a:spcPts val="500"/>
              </a:spcBef>
              <a:spcAft>
                <a:spcPts val="0"/>
              </a:spcAft>
              <a:buClr>
                <a:schemeClr val="dk1"/>
              </a:buClr>
              <a:buSzPts val="1100"/>
              <a:buFont typeface="Georgia"/>
              <a:buChar char="-"/>
              <a:defRPr b="0" i="0" sz="1100" u="none" cap="none" strike="noStrike">
                <a:solidFill>
                  <a:schemeClr val="dk1"/>
                </a:solidFill>
                <a:latin typeface="Georgia"/>
                <a:ea typeface="Georgia"/>
                <a:cs typeface="Georgia"/>
                <a:sym typeface="Georgia"/>
              </a:defRPr>
            </a:lvl3pPr>
            <a:lvl4pPr indent="-298450" lvl="3" marL="1828800" marR="0" algn="l">
              <a:lnSpc>
                <a:spcPct val="100000"/>
              </a:lnSpc>
              <a:spcBef>
                <a:spcPts val="500"/>
              </a:spcBef>
              <a:spcAft>
                <a:spcPts val="0"/>
              </a:spcAft>
              <a:buClr>
                <a:schemeClr val="dk1"/>
              </a:buClr>
              <a:buSzPts val="1100"/>
              <a:buFont typeface="Georgia"/>
              <a:buChar char="◦"/>
              <a:defRPr b="0" i="0" sz="1100" u="none" cap="none" strike="noStrike">
                <a:solidFill>
                  <a:schemeClr val="dk1"/>
                </a:solidFill>
                <a:latin typeface="Georgia"/>
                <a:ea typeface="Georgia"/>
                <a:cs typeface="Georgia"/>
                <a:sym typeface="Georgia"/>
              </a:defRPr>
            </a:lvl4pPr>
            <a:lvl5pPr indent="-298450" lvl="4" marL="2286000" marR="0" algn="l">
              <a:lnSpc>
                <a:spcPct val="100000"/>
              </a:lnSpc>
              <a:spcBef>
                <a:spcPts val="500"/>
              </a:spcBef>
              <a:spcAft>
                <a:spcPts val="0"/>
              </a:spcAft>
              <a:buClr>
                <a:schemeClr val="dk1"/>
              </a:buClr>
              <a:buSzPts val="1100"/>
              <a:buFont typeface="Georgia"/>
              <a:buChar char="›"/>
              <a:defRPr b="0" i="0" sz="1100" u="none" cap="none" strike="noStrike">
                <a:solidFill>
                  <a:schemeClr val="dk1"/>
                </a:solidFill>
                <a:latin typeface="Georgia"/>
                <a:ea typeface="Georgia"/>
                <a:cs typeface="Georgia"/>
                <a:sym typeface="Georgia"/>
              </a:defRPr>
            </a:lvl5pPr>
            <a:lvl6pPr indent="-292100" lvl="5" marL="2743200" marR="0" algn="l">
              <a:lnSpc>
                <a:spcPct val="100000"/>
              </a:lnSpc>
              <a:spcBef>
                <a:spcPts val="500"/>
              </a:spcBef>
              <a:spcAft>
                <a:spcPts val="0"/>
              </a:spcAft>
              <a:buClr>
                <a:schemeClr val="dk1"/>
              </a:buClr>
              <a:buSzPts val="1000"/>
              <a:buFont typeface="Georgia"/>
              <a:buAutoNum type="arabicPeriod"/>
              <a:defRPr b="0" i="0" sz="1000" u="none" cap="none" strike="noStrike">
                <a:solidFill>
                  <a:schemeClr val="dk1"/>
                </a:solidFill>
                <a:latin typeface="Georgia"/>
                <a:ea typeface="Georgia"/>
                <a:cs typeface="Georgia"/>
                <a:sym typeface="Georgia"/>
              </a:defRPr>
            </a:lvl6pPr>
            <a:lvl7pPr indent="-292100" lvl="6" marL="3200400" marR="0" algn="l">
              <a:lnSpc>
                <a:spcPct val="100000"/>
              </a:lnSpc>
              <a:spcBef>
                <a:spcPts val="500"/>
              </a:spcBef>
              <a:spcAft>
                <a:spcPts val="0"/>
              </a:spcAft>
              <a:buClr>
                <a:schemeClr val="dk1"/>
              </a:buClr>
              <a:buSzPts val="1000"/>
              <a:buFont typeface="Georgia"/>
              <a:buAutoNum type="alphaLcPeriod"/>
              <a:defRPr b="0" i="0" sz="1000" u="none" cap="none" strike="noStrike">
                <a:solidFill>
                  <a:schemeClr val="dk1"/>
                </a:solidFill>
                <a:latin typeface="Georgia"/>
                <a:ea typeface="Georgia"/>
                <a:cs typeface="Georgia"/>
                <a:sym typeface="Georgia"/>
              </a:defRPr>
            </a:lvl7pPr>
            <a:lvl8pPr indent="-292100" lvl="7" marL="3657600" marR="0" algn="l">
              <a:lnSpc>
                <a:spcPct val="100000"/>
              </a:lnSpc>
              <a:spcBef>
                <a:spcPts val="500"/>
              </a:spcBef>
              <a:spcAft>
                <a:spcPts val="0"/>
              </a:spcAft>
              <a:buClr>
                <a:schemeClr val="dk1"/>
              </a:buClr>
              <a:buSzPts val="1000"/>
              <a:buFont typeface="Georgia"/>
              <a:buAutoNum type="romanLcPeriod"/>
              <a:defRPr b="0" i="0" sz="1000" u="none" cap="none" strike="noStrike">
                <a:solidFill>
                  <a:schemeClr val="dk1"/>
                </a:solidFill>
                <a:latin typeface="Georgia"/>
                <a:ea typeface="Georgia"/>
                <a:cs typeface="Georgia"/>
                <a:sym typeface="Georgia"/>
              </a:defRPr>
            </a:lvl8pPr>
            <a:lvl9pPr indent="-228600" lvl="8" marL="4114800" marR="0" algn="l">
              <a:lnSpc>
                <a:spcPct val="100000"/>
              </a:lnSpc>
              <a:spcBef>
                <a:spcPts val="500"/>
              </a:spcBef>
              <a:spcAft>
                <a:spcPts val="500"/>
              </a:spcAft>
              <a:buClr>
                <a:schemeClr val="dk2"/>
              </a:buClr>
              <a:buSzPts val="1000"/>
              <a:buFont typeface="Arial"/>
              <a:buNone/>
              <a:defRPr b="1" i="0" sz="1000" u="none" cap="none" strike="noStrike">
                <a:solidFill>
                  <a:schemeClr val="dk2"/>
                </a:solidFill>
                <a:latin typeface="Georgia"/>
                <a:ea typeface="Georgia"/>
                <a:cs typeface="Georgia"/>
                <a:sym typeface="Georgia"/>
              </a:defRPr>
            </a:lvl9pPr>
          </a:lstStyle>
          <a:p/>
        </p:txBody>
      </p:sp>
      <p:sp>
        <p:nvSpPr>
          <p:cNvPr id="799" name="Google Shape;799;p105"/>
          <p:cNvSpPr txBox="1"/>
          <p:nvPr>
            <p:ph idx="12" type="sldNum"/>
          </p:nvPr>
        </p:nvSpPr>
        <p:spPr>
          <a:xfrm>
            <a:off x="8198831" y="4869186"/>
            <a:ext cx="548700" cy="1029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Georgia"/>
                <a:ea typeface="Georgia"/>
                <a:cs typeface="Georgia"/>
                <a:sym typeface="Georgia"/>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Georgia"/>
                <a:ea typeface="Georgia"/>
                <a:cs typeface="Georgia"/>
                <a:sym typeface="Georgia"/>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Georgia"/>
                <a:ea typeface="Georgia"/>
                <a:cs typeface="Georgia"/>
                <a:sym typeface="Georgia"/>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Georgia"/>
                <a:ea typeface="Georgia"/>
                <a:cs typeface="Georgia"/>
                <a:sym typeface="Georgia"/>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Georgia"/>
                <a:ea typeface="Georgia"/>
                <a:cs typeface="Georgia"/>
                <a:sym typeface="Georgia"/>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Georgia"/>
                <a:ea typeface="Georgia"/>
                <a:cs typeface="Georgia"/>
                <a:sym typeface="Georgia"/>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Georgia"/>
                <a:ea typeface="Georgia"/>
                <a:cs typeface="Georgia"/>
                <a:sym typeface="Georgia"/>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Georgia"/>
                <a:ea typeface="Georgia"/>
                <a:cs typeface="Georgia"/>
                <a:sym typeface="Georgia"/>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Georgia"/>
                <a:ea typeface="Georgia"/>
                <a:cs typeface="Georgia"/>
                <a:sym typeface="Georgi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Image 1">
  <p:cSld name="Content and Image_1">
    <p:spTree>
      <p:nvGrpSpPr>
        <p:cNvPr id="800" name="Shape 800"/>
        <p:cNvGrpSpPr/>
        <p:nvPr/>
      </p:nvGrpSpPr>
      <p:grpSpPr>
        <a:xfrm>
          <a:off x="0" y="0"/>
          <a:ext cx="0" cy="0"/>
          <a:chOff x="0" y="0"/>
          <a:chExt cx="0" cy="0"/>
        </a:xfrm>
      </p:grpSpPr>
      <p:sp>
        <p:nvSpPr>
          <p:cNvPr id="801" name="Google Shape;801;p106"/>
          <p:cNvSpPr/>
          <p:nvPr/>
        </p:nvSpPr>
        <p:spPr>
          <a:xfrm>
            <a:off x="4311690" y="0"/>
            <a:ext cx="4832400" cy="5143500"/>
          </a:xfrm>
          <a:prstGeom prst="rect">
            <a:avLst/>
          </a:prstGeom>
          <a:solidFill>
            <a:srgbClr val="F3F3F3"/>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802" name="Google Shape;802;p106"/>
          <p:cNvSpPr txBox="1"/>
          <p:nvPr>
            <p:ph idx="1" type="body"/>
          </p:nvPr>
        </p:nvSpPr>
        <p:spPr>
          <a:xfrm>
            <a:off x="457199" y="1577579"/>
            <a:ext cx="39798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803" name="Google Shape;803;p106"/>
          <p:cNvSpPr txBox="1"/>
          <p:nvPr>
            <p:ph idx="12" type="sldNum"/>
          </p:nvPr>
        </p:nvSpPr>
        <p:spPr>
          <a:xfrm>
            <a:off x="6187028"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04" name="Google Shape;804;p106"/>
          <p:cNvSpPr txBox="1"/>
          <p:nvPr>
            <p:ph type="title"/>
          </p:nvPr>
        </p:nvSpPr>
        <p:spPr>
          <a:xfrm>
            <a:off x="457199" y="342900"/>
            <a:ext cx="35538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OBJECT_5">
    <p:spTree>
      <p:nvGrpSpPr>
        <p:cNvPr id="805" name="Shape 805"/>
        <p:cNvGrpSpPr/>
        <p:nvPr/>
      </p:nvGrpSpPr>
      <p:grpSpPr>
        <a:xfrm>
          <a:off x="0" y="0"/>
          <a:ext cx="0" cy="0"/>
          <a:chOff x="0" y="0"/>
          <a:chExt cx="0" cy="0"/>
        </a:xfrm>
      </p:grpSpPr>
      <p:sp>
        <p:nvSpPr>
          <p:cNvPr id="806" name="Google Shape;806;p107"/>
          <p:cNvSpPr txBox="1"/>
          <p:nvPr>
            <p:ph idx="1" type="body"/>
          </p:nvPr>
        </p:nvSpPr>
        <p:spPr>
          <a:xfrm>
            <a:off x="332185" y="1577340"/>
            <a:ext cx="8479500" cy="3055500"/>
          </a:xfrm>
          <a:prstGeom prst="rect">
            <a:avLst/>
          </a:prstGeom>
          <a:noFill/>
          <a:ln>
            <a:noFill/>
          </a:ln>
        </p:spPr>
        <p:txBody>
          <a:bodyPr anchorCtr="0" anchor="t" bIns="0" lIns="0" spcFirstLastPara="1" rIns="0" wrap="square" tIns="0">
            <a:noAutofit/>
          </a:bodyPr>
          <a:lstStyle>
            <a:lvl1pPr indent="-361950" lvl="0" marL="457200" algn="l">
              <a:lnSpc>
                <a:spcPct val="90000"/>
              </a:lnSpc>
              <a:spcBef>
                <a:spcPts val="0"/>
              </a:spcBef>
              <a:spcAft>
                <a:spcPts val="0"/>
              </a:spcAft>
              <a:buClr>
                <a:schemeClr val="accent1"/>
              </a:buClr>
              <a:buSzPts val="2100"/>
              <a:buFont typeface="Georgia"/>
              <a:buAutoNum type="arabicPeriod"/>
              <a:defRPr b="0" sz="2100">
                <a:solidFill>
                  <a:schemeClr val="dk1"/>
                </a:solidFill>
              </a:defRPr>
            </a:lvl1pPr>
            <a:lvl2pPr indent="-228600" lvl="1" marL="914400" algn="l">
              <a:lnSpc>
                <a:spcPct val="100000"/>
              </a:lnSpc>
              <a:spcBef>
                <a:spcPts val="500"/>
              </a:spcBef>
              <a:spcAft>
                <a:spcPts val="0"/>
              </a:spcAft>
              <a:buClr>
                <a:schemeClr val="accent4"/>
              </a:buClr>
              <a:buSzPts val="1200"/>
              <a:buFont typeface="Georgia"/>
              <a:buNone/>
              <a:defRPr sz="1200"/>
            </a:lvl2pPr>
            <a:lvl3pPr indent="-304800" lvl="2" marL="1371600" algn="l">
              <a:lnSpc>
                <a:spcPct val="100000"/>
              </a:lnSpc>
              <a:spcBef>
                <a:spcPts val="500"/>
              </a:spcBef>
              <a:spcAft>
                <a:spcPts val="0"/>
              </a:spcAft>
              <a:buClr>
                <a:schemeClr val="dk1"/>
              </a:buClr>
              <a:buSzPts val="1200"/>
              <a:buChar char="•"/>
              <a:defRPr/>
            </a:lvl3pPr>
            <a:lvl4pPr indent="-304800" lvl="3" marL="1828800" algn="l">
              <a:lnSpc>
                <a:spcPct val="100000"/>
              </a:lnSpc>
              <a:spcBef>
                <a:spcPts val="500"/>
              </a:spcBef>
              <a:spcAft>
                <a:spcPts val="0"/>
              </a:spcAft>
              <a:buClr>
                <a:schemeClr val="dk1"/>
              </a:buClr>
              <a:buSzPts val="1200"/>
              <a:buChar char="–"/>
              <a:defRPr/>
            </a:lvl4pPr>
            <a:lvl5pPr indent="-304800" lvl="4" marL="2286000" algn="l">
              <a:lnSpc>
                <a:spcPct val="100000"/>
              </a:lnSpc>
              <a:spcBef>
                <a:spcPts val="500"/>
              </a:spcBef>
              <a:spcAft>
                <a:spcPts val="0"/>
              </a:spcAft>
              <a:buClr>
                <a:schemeClr val="dk1"/>
              </a:buClr>
              <a:buSzPts val="1200"/>
              <a:buChar char="•"/>
              <a:defRPr/>
            </a:lvl5pPr>
            <a:lvl6pPr indent="-304800" lvl="5" marL="2743200" algn="l">
              <a:lnSpc>
                <a:spcPct val="100000"/>
              </a:lnSpc>
              <a:spcBef>
                <a:spcPts val="500"/>
              </a:spcBef>
              <a:spcAft>
                <a:spcPts val="0"/>
              </a:spcAft>
              <a:buClr>
                <a:schemeClr val="dk1"/>
              </a:buClr>
              <a:buSzPts val="1200"/>
              <a:buChar char="–"/>
              <a:defRPr/>
            </a:lvl6pPr>
            <a:lvl7pPr indent="-304800" lvl="6" marL="3200400" algn="l">
              <a:lnSpc>
                <a:spcPct val="100000"/>
              </a:lnSpc>
              <a:spcBef>
                <a:spcPts val="500"/>
              </a:spcBef>
              <a:spcAft>
                <a:spcPts val="0"/>
              </a:spcAft>
              <a:buClr>
                <a:schemeClr val="dk1"/>
              </a:buClr>
              <a:buSzPts val="1200"/>
              <a:buChar char="•"/>
              <a:defRPr/>
            </a:lvl7pPr>
            <a:lvl8pPr indent="-304800" lvl="7" marL="3657600" algn="l">
              <a:lnSpc>
                <a:spcPct val="100000"/>
              </a:lnSpc>
              <a:spcBef>
                <a:spcPts val="500"/>
              </a:spcBef>
              <a:spcAft>
                <a:spcPts val="0"/>
              </a:spcAft>
              <a:buClr>
                <a:schemeClr val="dk1"/>
              </a:buClr>
              <a:buSzPts val="1200"/>
              <a:buChar char="–"/>
              <a:defRPr/>
            </a:lvl8pPr>
            <a:lvl9pPr indent="-304800" lvl="8" marL="4114800" algn="l">
              <a:lnSpc>
                <a:spcPct val="100000"/>
              </a:lnSpc>
              <a:spcBef>
                <a:spcPts val="500"/>
              </a:spcBef>
              <a:spcAft>
                <a:spcPts val="500"/>
              </a:spcAft>
              <a:buClr>
                <a:schemeClr val="dk1"/>
              </a:buClr>
              <a:buSzPts val="1200"/>
              <a:buChar char="•"/>
              <a:defRPr/>
            </a:lvl9pPr>
          </a:lstStyle>
          <a:p/>
        </p:txBody>
      </p:sp>
      <p:sp>
        <p:nvSpPr>
          <p:cNvPr id="807" name="Google Shape;807;p107"/>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08" name="Google Shape;808;p107"/>
          <p:cNvSpPr txBox="1"/>
          <p:nvPr>
            <p:ph idx="12" type="sldNum"/>
          </p:nvPr>
        </p:nvSpPr>
        <p:spPr>
          <a:xfrm>
            <a:off x="7617618" y="4869180"/>
            <a:ext cx="1194300" cy="102900"/>
          </a:xfrm>
          <a:prstGeom prst="rect">
            <a:avLst/>
          </a:prstGeom>
          <a:noFill/>
          <a:ln>
            <a:noFill/>
          </a:ln>
        </p:spPr>
        <p:txBody>
          <a:bodyPr anchorCtr="0" anchor="t" bIns="45700" lIns="0" spcFirstLastPara="1" rIns="0" wrap="square" tIns="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showMasterSp="0">
  <p:cSld name="1_Title Slide 1">
    <p:spTree>
      <p:nvGrpSpPr>
        <p:cNvPr id="63" name="Shape 63"/>
        <p:cNvGrpSpPr/>
        <p:nvPr/>
      </p:nvGrpSpPr>
      <p:grpSpPr>
        <a:xfrm>
          <a:off x="0" y="0"/>
          <a:ext cx="0" cy="0"/>
          <a:chOff x="0" y="0"/>
          <a:chExt cx="0" cy="0"/>
        </a:xfrm>
      </p:grpSpPr>
      <p:sp>
        <p:nvSpPr>
          <p:cNvPr id="64" name="Google Shape;64;p154"/>
          <p:cNvSpPr/>
          <p:nvPr/>
        </p:nvSpPr>
        <p:spPr>
          <a:xfrm>
            <a:off x="6607204" y="1"/>
            <a:ext cx="2536800" cy="51432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Georgia"/>
              <a:ea typeface="Georgia"/>
              <a:cs typeface="Georgia"/>
              <a:sym typeface="Georgia"/>
            </a:endParaRPr>
          </a:p>
        </p:txBody>
      </p:sp>
      <p:sp>
        <p:nvSpPr>
          <p:cNvPr id="65" name="Google Shape;65;p154"/>
          <p:cNvSpPr/>
          <p:nvPr/>
        </p:nvSpPr>
        <p:spPr>
          <a:xfrm>
            <a:off x="1" y="0"/>
            <a:ext cx="7943400" cy="36456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Georgia"/>
              <a:ea typeface="Georgia"/>
              <a:cs typeface="Georgia"/>
              <a:sym typeface="Georgia"/>
            </a:endParaRPr>
          </a:p>
        </p:txBody>
      </p:sp>
      <p:pic>
        <p:nvPicPr>
          <p:cNvPr id="66" name="Google Shape;66;p154"/>
          <p:cNvPicPr preferRelativeResize="0"/>
          <p:nvPr/>
        </p:nvPicPr>
        <p:blipFill rotWithShape="1">
          <a:blip r:embed="rId2">
            <a:alphaModFix/>
          </a:blip>
          <a:srcRect b="0" l="0" r="0" t="0"/>
          <a:stretch/>
        </p:blipFill>
        <p:spPr>
          <a:xfrm>
            <a:off x="6093441" y="-1"/>
            <a:ext cx="3050559" cy="4882700"/>
          </a:xfrm>
          <a:prstGeom prst="rect">
            <a:avLst/>
          </a:prstGeom>
          <a:noFill/>
          <a:ln>
            <a:noFill/>
          </a:ln>
        </p:spPr>
      </p:pic>
      <p:sp>
        <p:nvSpPr>
          <p:cNvPr id="67" name="Google Shape;67;p154"/>
          <p:cNvSpPr txBox="1"/>
          <p:nvPr>
            <p:ph type="ctrTitle"/>
          </p:nvPr>
        </p:nvSpPr>
        <p:spPr>
          <a:xfrm>
            <a:off x="457202" y="342900"/>
            <a:ext cx="3980100" cy="18858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3300"/>
              <a:buFont typeface="Georgia"/>
              <a:buNone/>
              <a:defRPr sz="33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 name="Google Shape;68;p154"/>
          <p:cNvSpPr txBox="1"/>
          <p:nvPr>
            <p:ph idx="1" type="subTitle"/>
          </p:nvPr>
        </p:nvSpPr>
        <p:spPr>
          <a:xfrm>
            <a:off x="457200" y="2811780"/>
            <a:ext cx="3980100" cy="445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100"/>
              <a:buNone/>
              <a:defRPr b="0" sz="1100">
                <a:solidFill>
                  <a:schemeClr val="lt1"/>
                </a:solidFill>
              </a:defRPr>
            </a:lvl1pPr>
            <a:lvl2pPr lvl="1" algn="l">
              <a:lnSpc>
                <a:spcPct val="100000"/>
              </a:lnSpc>
              <a:spcBef>
                <a:spcPts val="0"/>
              </a:spcBef>
              <a:spcAft>
                <a:spcPts val="0"/>
              </a:spcAft>
              <a:buClr>
                <a:schemeClr val="lt1"/>
              </a:buClr>
              <a:buSzPts val="1100"/>
              <a:buNone/>
              <a:defRPr sz="1100">
                <a:solidFill>
                  <a:schemeClr val="lt1"/>
                </a:solidFill>
              </a:defRPr>
            </a:lvl2pPr>
            <a:lvl3pPr lvl="2" algn="l">
              <a:lnSpc>
                <a:spcPct val="100000"/>
              </a:lnSpc>
              <a:spcBef>
                <a:spcPts val="0"/>
              </a:spcBef>
              <a:spcAft>
                <a:spcPts val="0"/>
              </a:spcAft>
              <a:buClr>
                <a:schemeClr val="lt1"/>
              </a:buClr>
              <a:buSzPts val="1100"/>
              <a:buNone/>
              <a:defRPr sz="1100">
                <a:solidFill>
                  <a:schemeClr val="lt1"/>
                </a:solidFill>
              </a:defRPr>
            </a:lvl3pPr>
            <a:lvl4pPr lvl="3" algn="l">
              <a:lnSpc>
                <a:spcPct val="100000"/>
              </a:lnSpc>
              <a:spcBef>
                <a:spcPts val="0"/>
              </a:spcBef>
              <a:spcAft>
                <a:spcPts val="0"/>
              </a:spcAft>
              <a:buClr>
                <a:schemeClr val="lt1"/>
              </a:buClr>
              <a:buSzPts val="1100"/>
              <a:buNone/>
              <a:defRPr sz="1100">
                <a:solidFill>
                  <a:schemeClr val="lt1"/>
                </a:solidFill>
              </a:defRPr>
            </a:lvl4pPr>
            <a:lvl5pPr lvl="4" algn="l">
              <a:lnSpc>
                <a:spcPct val="100000"/>
              </a:lnSpc>
              <a:spcBef>
                <a:spcPts val="0"/>
              </a:spcBef>
              <a:spcAft>
                <a:spcPts val="0"/>
              </a:spcAft>
              <a:buClr>
                <a:schemeClr val="lt1"/>
              </a:buClr>
              <a:buSzPts val="1100"/>
              <a:buNone/>
              <a:defRPr sz="1100">
                <a:solidFill>
                  <a:schemeClr val="lt1"/>
                </a:solidFill>
              </a:defRPr>
            </a:lvl5pPr>
            <a:lvl6pPr lvl="5" algn="l">
              <a:lnSpc>
                <a:spcPct val="100000"/>
              </a:lnSpc>
              <a:spcBef>
                <a:spcPts val="0"/>
              </a:spcBef>
              <a:spcAft>
                <a:spcPts val="0"/>
              </a:spcAft>
              <a:buClr>
                <a:schemeClr val="lt1"/>
              </a:buClr>
              <a:buSzPts val="1100"/>
              <a:buNone/>
              <a:defRPr sz="1100">
                <a:solidFill>
                  <a:schemeClr val="lt1"/>
                </a:solidFill>
              </a:defRPr>
            </a:lvl6pPr>
            <a:lvl7pPr lvl="6" algn="l">
              <a:lnSpc>
                <a:spcPct val="100000"/>
              </a:lnSpc>
              <a:spcBef>
                <a:spcPts val="0"/>
              </a:spcBef>
              <a:spcAft>
                <a:spcPts val="0"/>
              </a:spcAft>
              <a:buClr>
                <a:schemeClr val="lt1"/>
              </a:buClr>
              <a:buSzPts val="1100"/>
              <a:buNone/>
              <a:defRPr sz="1100">
                <a:solidFill>
                  <a:schemeClr val="lt1"/>
                </a:solidFill>
              </a:defRPr>
            </a:lvl7pPr>
            <a:lvl8pPr lvl="7" algn="l">
              <a:lnSpc>
                <a:spcPct val="100000"/>
              </a:lnSpc>
              <a:spcBef>
                <a:spcPts val="0"/>
              </a:spcBef>
              <a:spcAft>
                <a:spcPts val="0"/>
              </a:spcAft>
              <a:buClr>
                <a:schemeClr val="lt1"/>
              </a:buClr>
              <a:buSzPts val="1100"/>
              <a:buNone/>
              <a:defRPr sz="1100">
                <a:solidFill>
                  <a:schemeClr val="lt1"/>
                </a:solidFill>
              </a:defRPr>
            </a:lvl8pPr>
            <a:lvl9pPr lvl="8" algn="l">
              <a:lnSpc>
                <a:spcPct val="100000"/>
              </a:lnSpc>
              <a:spcBef>
                <a:spcPts val="0"/>
              </a:spcBef>
              <a:spcAft>
                <a:spcPts val="0"/>
              </a:spcAft>
              <a:buClr>
                <a:schemeClr val="lt1"/>
              </a:buClr>
              <a:buSzPts val="1100"/>
              <a:buNone/>
              <a:defRPr sz="1100">
                <a:solidFill>
                  <a:schemeClr val="lt1"/>
                </a:solidFill>
              </a:defRPr>
            </a:lvl9pPr>
          </a:lstStyle>
          <a:p/>
        </p:txBody>
      </p:sp>
      <p:pic>
        <p:nvPicPr>
          <p:cNvPr id="69" name="Google Shape;69;p154"/>
          <p:cNvPicPr preferRelativeResize="0"/>
          <p:nvPr/>
        </p:nvPicPr>
        <p:blipFill rotWithShape="1">
          <a:blip r:embed="rId3">
            <a:alphaModFix/>
          </a:blip>
          <a:srcRect b="0" l="0" r="0" t="0"/>
          <a:stretch/>
        </p:blipFill>
        <p:spPr>
          <a:xfrm>
            <a:off x="150876" y="3998214"/>
            <a:ext cx="1227583" cy="1013390"/>
          </a:xfrm>
          <a:prstGeom prst="rect">
            <a:avLst/>
          </a:prstGeom>
          <a:noFill/>
          <a:ln>
            <a:noFill/>
          </a:ln>
        </p:spPr>
      </p:pic>
      <p:sp>
        <p:nvSpPr>
          <p:cNvPr id="70" name="Google Shape;70;p154"/>
          <p:cNvSpPr/>
          <p:nvPr/>
        </p:nvSpPr>
        <p:spPr>
          <a:xfrm>
            <a:off x="6093440" y="3645591"/>
            <a:ext cx="3050400" cy="1497900"/>
          </a:xfrm>
          <a:prstGeom prst="rect">
            <a:avLst/>
          </a:prstGeom>
          <a:solidFill>
            <a:srgbClr val="DB536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Georgia"/>
              <a:ea typeface="Georgia"/>
              <a:cs typeface="Georgia"/>
              <a:sym typeface="Georgia"/>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hart Dark 1" showMasterSp="0">
  <p:cSld name="One Column Chart Dark_1">
    <p:bg>
      <p:bgPr>
        <a:solidFill>
          <a:srgbClr val="464646"/>
        </a:solidFill>
      </p:bgPr>
    </p:bg>
    <p:spTree>
      <p:nvGrpSpPr>
        <p:cNvPr id="809" name="Shape 809"/>
        <p:cNvGrpSpPr/>
        <p:nvPr/>
      </p:nvGrpSpPr>
      <p:grpSpPr>
        <a:xfrm>
          <a:off x="0" y="0"/>
          <a:ext cx="0" cy="0"/>
          <a:chOff x="0" y="0"/>
          <a:chExt cx="0" cy="0"/>
        </a:xfrm>
      </p:grpSpPr>
      <p:sp>
        <p:nvSpPr>
          <p:cNvPr id="810" name="Google Shape;810;p108"/>
          <p:cNvSpPr txBox="1"/>
          <p:nvPr>
            <p:ph type="title"/>
          </p:nvPr>
        </p:nvSpPr>
        <p:spPr>
          <a:xfrm>
            <a:off x="396373" y="342900"/>
            <a:ext cx="8229600" cy="10287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2100"/>
              <a:buFont typeface="Georgia"/>
              <a:buNone/>
              <a:defRPr b="0" i="0" sz="21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811" name="Google Shape;811;p108"/>
          <p:cNvSpPr txBox="1"/>
          <p:nvPr/>
        </p:nvSpPr>
        <p:spPr>
          <a:xfrm>
            <a:off x="396364" y="4869180"/>
            <a:ext cx="3981900" cy="102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rgbClr val="FFFFFF"/>
                </a:solidFill>
                <a:latin typeface="Arial"/>
                <a:ea typeface="Arial"/>
                <a:cs typeface="Arial"/>
                <a:sym typeface="Arial"/>
              </a:rPr>
              <a:t>PwC |</a:t>
            </a:r>
            <a:r>
              <a:rPr b="0" i="0" lang="en" sz="600" u="none" cap="none" strike="noStrike">
                <a:solidFill>
                  <a:srgbClr val="FFFFFF"/>
                </a:solidFill>
                <a:latin typeface="Arial"/>
                <a:ea typeface="Arial"/>
                <a:cs typeface="Arial"/>
                <a:sym typeface="Arial"/>
              </a:rPr>
              <a:t> Cybersecurity: Data-driven risk management</a:t>
            </a:r>
            <a:endParaRPr b="0" i="0" sz="600" u="none" cap="none" strike="noStrike">
              <a:solidFill>
                <a:srgbClr val="FFFFFF"/>
              </a:solidFill>
              <a:latin typeface="Arial"/>
              <a:ea typeface="Arial"/>
              <a:cs typeface="Arial"/>
              <a:sym typeface="Arial"/>
            </a:endParaRPr>
          </a:p>
        </p:txBody>
      </p:sp>
      <p:sp>
        <p:nvSpPr>
          <p:cNvPr id="812" name="Google Shape;812;p108"/>
          <p:cNvSpPr txBox="1"/>
          <p:nvPr>
            <p:ph idx="12" type="sldNum"/>
          </p:nvPr>
        </p:nvSpPr>
        <p:spPr>
          <a:xfrm>
            <a:off x="8198831" y="4869186"/>
            <a:ext cx="548700" cy="102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OBJECT_6">
    <p:spTree>
      <p:nvGrpSpPr>
        <p:cNvPr id="813" name="Shape 813"/>
        <p:cNvGrpSpPr/>
        <p:nvPr/>
      </p:nvGrpSpPr>
      <p:grpSpPr>
        <a:xfrm>
          <a:off x="0" y="0"/>
          <a:ext cx="0" cy="0"/>
          <a:chOff x="0" y="0"/>
          <a:chExt cx="0" cy="0"/>
        </a:xfrm>
      </p:grpSpPr>
      <p:sp>
        <p:nvSpPr>
          <p:cNvPr id="814" name="Google Shape;814;p109"/>
          <p:cNvSpPr txBox="1"/>
          <p:nvPr>
            <p:ph idx="1" type="body"/>
          </p:nvPr>
        </p:nvSpPr>
        <p:spPr>
          <a:xfrm>
            <a:off x="332185" y="1577340"/>
            <a:ext cx="8479500" cy="3055500"/>
          </a:xfrm>
          <a:prstGeom prst="rect">
            <a:avLst/>
          </a:prstGeom>
          <a:noFill/>
          <a:ln>
            <a:noFill/>
          </a:ln>
        </p:spPr>
        <p:txBody>
          <a:bodyPr anchorCtr="0" anchor="t" bIns="0" lIns="0" spcFirstLastPara="1" rIns="0" wrap="square" tIns="0">
            <a:noAutofit/>
          </a:bodyPr>
          <a:lstStyle>
            <a:lvl1pPr indent="-361950" lvl="0" marL="457200" algn="l">
              <a:lnSpc>
                <a:spcPct val="90000"/>
              </a:lnSpc>
              <a:spcBef>
                <a:spcPts val="0"/>
              </a:spcBef>
              <a:spcAft>
                <a:spcPts val="0"/>
              </a:spcAft>
              <a:buClr>
                <a:schemeClr val="accent1"/>
              </a:buClr>
              <a:buSzPts val="2100"/>
              <a:buFont typeface="Georgia"/>
              <a:buAutoNum type="arabicPeriod"/>
              <a:defRPr b="0" sz="2100">
                <a:solidFill>
                  <a:schemeClr val="dk1"/>
                </a:solidFill>
              </a:defRPr>
            </a:lvl1pPr>
            <a:lvl2pPr indent="-228600" lvl="1" marL="914400" algn="l">
              <a:lnSpc>
                <a:spcPct val="100000"/>
              </a:lnSpc>
              <a:spcBef>
                <a:spcPts val="500"/>
              </a:spcBef>
              <a:spcAft>
                <a:spcPts val="0"/>
              </a:spcAft>
              <a:buClr>
                <a:schemeClr val="accent4"/>
              </a:buClr>
              <a:buSzPts val="1200"/>
              <a:buFont typeface="Georgia"/>
              <a:buNone/>
              <a:defRPr sz="1200"/>
            </a:lvl2pPr>
            <a:lvl3pPr indent="-304800" lvl="2" marL="1371600" algn="l">
              <a:lnSpc>
                <a:spcPct val="100000"/>
              </a:lnSpc>
              <a:spcBef>
                <a:spcPts val="500"/>
              </a:spcBef>
              <a:spcAft>
                <a:spcPts val="0"/>
              </a:spcAft>
              <a:buClr>
                <a:schemeClr val="dk1"/>
              </a:buClr>
              <a:buSzPts val="1200"/>
              <a:buChar char="•"/>
              <a:defRPr/>
            </a:lvl3pPr>
            <a:lvl4pPr indent="-304800" lvl="3" marL="1828800" algn="l">
              <a:lnSpc>
                <a:spcPct val="100000"/>
              </a:lnSpc>
              <a:spcBef>
                <a:spcPts val="500"/>
              </a:spcBef>
              <a:spcAft>
                <a:spcPts val="0"/>
              </a:spcAft>
              <a:buClr>
                <a:schemeClr val="dk1"/>
              </a:buClr>
              <a:buSzPts val="1200"/>
              <a:buChar char="–"/>
              <a:defRPr/>
            </a:lvl4pPr>
            <a:lvl5pPr indent="-304800" lvl="4" marL="2286000" algn="l">
              <a:lnSpc>
                <a:spcPct val="100000"/>
              </a:lnSpc>
              <a:spcBef>
                <a:spcPts val="500"/>
              </a:spcBef>
              <a:spcAft>
                <a:spcPts val="0"/>
              </a:spcAft>
              <a:buClr>
                <a:schemeClr val="dk1"/>
              </a:buClr>
              <a:buSzPts val="1200"/>
              <a:buChar char="•"/>
              <a:defRPr/>
            </a:lvl5pPr>
            <a:lvl6pPr indent="-304800" lvl="5" marL="2743200" algn="l">
              <a:lnSpc>
                <a:spcPct val="100000"/>
              </a:lnSpc>
              <a:spcBef>
                <a:spcPts val="500"/>
              </a:spcBef>
              <a:spcAft>
                <a:spcPts val="0"/>
              </a:spcAft>
              <a:buClr>
                <a:schemeClr val="dk1"/>
              </a:buClr>
              <a:buSzPts val="1200"/>
              <a:buChar char="–"/>
              <a:defRPr/>
            </a:lvl6pPr>
            <a:lvl7pPr indent="-304800" lvl="6" marL="3200400" algn="l">
              <a:lnSpc>
                <a:spcPct val="100000"/>
              </a:lnSpc>
              <a:spcBef>
                <a:spcPts val="500"/>
              </a:spcBef>
              <a:spcAft>
                <a:spcPts val="0"/>
              </a:spcAft>
              <a:buClr>
                <a:schemeClr val="dk1"/>
              </a:buClr>
              <a:buSzPts val="1200"/>
              <a:buChar char="•"/>
              <a:defRPr/>
            </a:lvl7pPr>
            <a:lvl8pPr indent="-304800" lvl="7" marL="3657600" algn="l">
              <a:lnSpc>
                <a:spcPct val="100000"/>
              </a:lnSpc>
              <a:spcBef>
                <a:spcPts val="500"/>
              </a:spcBef>
              <a:spcAft>
                <a:spcPts val="0"/>
              </a:spcAft>
              <a:buClr>
                <a:schemeClr val="dk1"/>
              </a:buClr>
              <a:buSzPts val="1200"/>
              <a:buChar char="–"/>
              <a:defRPr/>
            </a:lvl8pPr>
            <a:lvl9pPr indent="-304800" lvl="8" marL="4114800" algn="l">
              <a:lnSpc>
                <a:spcPct val="100000"/>
              </a:lnSpc>
              <a:spcBef>
                <a:spcPts val="500"/>
              </a:spcBef>
              <a:spcAft>
                <a:spcPts val="500"/>
              </a:spcAft>
              <a:buClr>
                <a:schemeClr val="dk1"/>
              </a:buClr>
              <a:buSzPts val="1200"/>
              <a:buChar char="•"/>
              <a:defRPr/>
            </a:lvl9pPr>
          </a:lstStyle>
          <a:p/>
        </p:txBody>
      </p:sp>
      <p:sp>
        <p:nvSpPr>
          <p:cNvPr id="815" name="Google Shape;815;p109"/>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16" name="Google Shape;816;p109"/>
          <p:cNvSpPr txBox="1"/>
          <p:nvPr>
            <p:ph idx="12" type="sldNum"/>
          </p:nvPr>
        </p:nvSpPr>
        <p:spPr>
          <a:xfrm>
            <a:off x="7617618" y="4869180"/>
            <a:ext cx="1194300" cy="102900"/>
          </a:xfrm>
          <a:prstGeom prst="rect">
            <a:avLst/>
          </a:prstGeom>
          <a:noFill/>
          <a:ln>
            <a:noFill/>
          </a:ln>
        </p:spPr>
        <p:txBody>
          <a:bodyPr anchorCtr="0" anchor="t" bIns="45700" lIns="0" spcFirstLastPara="1" rIns="0" wrap="square" tIns="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Dark 1">
  <p:cSld name="Title and Chart Dark_1">
    <p:bg>
      <p:bgPr>
        <a:solidFill>
          <a:srgbClr val="464646"/>
        </a:solidFill>
      </p:bgPr>
    </p:bg>
    <p:spTree>
      <p:nvGrpSpPr>
        <p:cNvPr id="817" name="Shape 817"/>
        <p:cNvGrpSpPr/>
        <p:nvPr/>
      </p:nvGrpSpPr>
      <p:grpSpPr>
        <a:xfrm>
          <a:off x="0" y="0"/>
          <a:ext cx="0" cy="0"/>
          <a:chOff x="0" y="0"/>
          <a:chExt cx="0" cy="0"/>
        </a:xfrm>
      </p:grpSpPr>
      <p:sp>
        <p:nvSpPr>
          <p:cNvPr id="818" name="Google Shape;818;p110"/>
          <p:cNvSpPr/>
          <p:nvPr>
            <p:ph idx="2" type="chart"/>
          </p:nvPr>
        </p:nvSpPr>
        <p:spPr>
          <a:xfrm>
            <a:off x="332185" y="1577578"/>
            <a:ext cx="8479500" cy="3051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lvl="1" marR="0" rtl="0" algn="l">
              <a:lnSpc>
                <a:spcPct val="100000"/>
              </a:lnSpc>
              <a:spcBef>
                <a:spcPts val="9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lvl="3"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lvl="4"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lvl="5"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lvl="6"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lvl="7"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lvl="8"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819" name="Google Shape;819;p110"/>
          <p:cNvSpPr txBox="1"/>
          <p:nvPr>
            <p:ph type="title"/>
          </p:nvPr>
        </p:nvSpPr>
        <p:spPr>
          <a:xfrm>
            <a:off x="332185" y="324001"/>
            <a:ext cx="8479500" cy="647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Georgia"/>
              <a:buNone/>
              <a:defRPr>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20" name="Google Shape;820;p110"/>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1" name="Google Shape;821;p110"/>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2" name="Google Shape;822;p110"/>
          <p:cNvSpPr txBox="1"/>
          <p:nvPr>
            <p:ph idx="12" type="sldNum"/>
          </p:nvPr>
        </p:nvSpPr>
        <p:spPr>
          <a:xfrm>
            <a:off x="7488222" y="4869180"/>
            <a:ext cx="1323600" cy="102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p:cSld name="OBJECT_7">
    <p:spTree>
      <p:nvGrpSpPr>
        <p:cNvPr id="823" name="Shape 823"/>
        <p:cNvGrpSpPr/>
        <p:nvPr/>
      </p:nvGrpSpPr>
      <p:grpSpPr>
        <a:xfrm>
          <a:off x="0" y="0"/>
          <a:ext cx="0" cy="0"/>
          <a:chOff x="0" y="0"/>
          <a:chExt cx="0" cy="0"/>
        </a:xfrm>
      </p:grpSpPr>
      <p:sp>
        <p:nvSpPr>
          <p:cNvPr id="824" name="Google Shape;824;p111"/>
          <p:cNvSpPr txBox="1"/>
          <p:nvPr>
            <p:ph type="title"/>
          </p:nvPr>
        </p:nvSpPr>
        <p:spPr>
          <a:xfrm>
            <a:off x="325700" y="307274"/>
            <a:ext cx="8479500" cy="42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25" name="Google Shape;825;p111"/>
          <p:cNvSpPr txBox="1"/>
          <p:nvPr>
            <p:ph idx="1" type="body"/>
          </p:nvPr>
        </p:nvSpPr>
        <p:spPr>
          <a:xfrm>
            <a:off x="332185" y="987552"/>
            <a:ext cx="8479500" cy="30552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00000"/>
              </a:lnSpc>
              <a:spcBef>
                <a:spcPts val="9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826" name="Google Shape;826;p111"/>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1">
  <p:cSld name="OBJECT_8">
    <p:spTree>
      <p:nvGrpSpPr>
        <p:cNvPr id="827" name="Shape 827"/>
        <p:cNvGrpSpPr/>
        <p:nvPr/>
      </p:nvGrpSpPr>
      <p:grpSpPr>
        <a:xfrm>
          <a:off x="0" y="0"/>
          <a:ext cx="0" cy="0"/>
          <a:chOff x="0" y="0"/>
          <a:chExt cx="0" cy="0"/>
        </a:xfrm>
      </p:grpSpPr>
      <p:sp>
        <p:nvSpPr>
          <p:cNvPr id="828" name="Google Shape;828;p112"/>
          <p:cNvSpPr txBox="1"/>
          <p:nvPr>
            <p:ph type="title"/>
          </p:nvPr>
        </p:nvSpPr>
        <p:spPr>
          <a:xfrm>
            <a:off x="325700" y="307274"/>
            <a:ext cx="8479500" cy="42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29" name="Google Shape;829;p112"/>
          <p:cNvSpPr txBox="1"/>
          <p:nvPr>
            <p:ph idx="1" type="body"/>
          </p:nvPr>
        </p:nvSpPr>
        <p:spPr>
          <a:xfrm>
            <a:off x="332185" y="987552"/>
            <a:ext cx="8479500" cy="30552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00000"/>
              </a:lnSpc>
              <a:spcBef>
                <a:spcPts val="9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830" name="Google Shape;830;p112"/>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One">
  <p:cSld name="1_Content: One">
    <p:spTree>
      <p:nvGrpSpPr>
        <p:cNvPr id="831" name="Shape 831"/>
        <p:cNvGrpSpPr/>
        <p:nvPr/>
      </p:nvGrpSpPr>
      <p:grpSpPr>
        <a:xfrm>
          <a:off x="0" y="0"/>
          <a:ext cx="0" cy="0"/>
          <a:chOff x="0" y="0"/>
          <a:chExt cx="0" cy="0"/>
        </a:xfrm>
      </p:grpSpPr>
      <p:sp>
        <p:nvSpPr>
          <p:cNvPr id="832" name="Google Shape;832;p113"/>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ne 1">
  <p:cSld name="Content: One_1">
    <p:spTree>
      <p:nvGrpSpPr>
        <p:cNvPr id="833" name="Shape 833"/>
        <p:cNvGrpSpPr/>
        <p:nvPr/>
      </p:nvGrpSpPr>
      <p:grpSpPr>
        <a:xfrm>
          <a:off x="0" y="0"/>
          <a:ext cx="0" cy="0"/>
          <a:chOff x="0" y="0"/>
          <a:chExt cx="0" cy="0"/>
        </a:xfrm>
      </p:grpSpPr>
      <p:sp>
        <p:nvSpPr>
          <p:cNvPr id="834" name="Google Shape;834;p114"/>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2">
  <p:cSld name="OBJECT_9">
    <p:spTree>
      <p:nvGrpSpPr>
        <p:cNvPr id="835" name="Shape 835"/>
        <p:cNvGrpSpPr/>
        <p:nvPr/>
      </p:nvGrpSpPr>
      <p:grpSpPr>
        <a:xfrm>
          <a:off x="0" y="0"/>
          <a:ext cx="0" cy="0"/>
          <a:chOff x="0" y="0"/>
          <a:chExt cx="0" cy="0"/>
        </a:xfrm>
      </p:grpSpPr>
      <p:sp>
        <p:nvSpPr>
          <p:cNvPr id="836" name="Google Shape;836;p115"/>
          <p:cNvSpPr txBox="1"/>
          <p:nvPr>
            <p:ph type="title"/>
          </p:nvPr>
        </p:nvSpPr>
        <p:spPr>
          <a:xfrm>
            <a:off x="325700" y="307274"/>
            <a:ext cx="8479500" cy="42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37" name="Google Shape;837;p115"/>
          <p:cNvSpPr txBox="1"/>
          <p:nvPr>
            <p:ph idx="1" type="body"/>
          </p:nvPr>
        </p:nvSpPr>
        <p:spPr>
          <a:xfrm>
            <a:off x="332185" y="987552"/>
            <a:ext cx="8479500" cy="30552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00000"/>
              </a:lnSpc>
              <a:spcBef>
                <a:spcPts val="9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838" name="Google Shape;838;p115"/>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3">
  <p:cSld name="OBJECT_10">
    <p:spTree>
      <p:nvGrpSpPr>
        <p:cNvPr id="839" name="Shape 839"/>
        <p:cNvGrpSpPr/>
        <p:nvPr/>
      </p:nvGrpSpPr>
      <p:grpSpPr>
        <a:xfrm>
          <a:off x="0" y="0"/>
          <a:ext cx="0" cy="0"/>
          <a:chOff x="0" y="0"/>
          <a:chExt cx="0" cy="0"/>
        </a:xfrm>
      </p:grpSpPr>
      <p:sp>
        <p:nvSpPr>
          <p:cNvPr id="840" name="Google Shape;840;p116"/>
          <p:cNvSpPr txBox="1"/>
          <p:nvPr>
            <p:ph type="title"/>
          </p:nvPr>
        </p:nvSpPr>
        <p:spPr>
          <a:xfrm>
            <a:off x="325700" y="307274"/>
            <a:ext cx="8479500" cy="42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41" name="Google Shape;841;p116"/>
          <p:cNvSpPr txBox="1"/>
          <p:nvPr>
            <p:ph idx="1" type="body"/>
          </p:nvPr>
        </p:nvSpPr>
        <p:spPr>
          <a:xfrm>
            <a:off x="332185" y="987552"/>
            <a:ext cx="8479500" cy="30552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00000"/>
              </a:lnSpc>
              <a:spcBef>
                <a:spcPts val="9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842" name="Google Shape;842;p116"/>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 Subtitle 1">
  <p:cSld name="Five Content - Subtitle_1">
    <p:spTree>
      <p:nvGrpSpPr>
        <p:cNvPr id="843" name="Shape 843"/>
        <p:cNvGrpSpPr/>
        <p:nvPr/>
      </p:nvGrpSpPr>
      <p:grpSpPr>
        <a:xfrm>
          <a:off x="0" y="0"/>
          <a:ext cx="0" cy="0"/>
          <a:chOff x="0" y="0"/>
          <a:chExt cx="0" cy="0"/>
        </a:xfrm>
      </p:grpSpPr>
      <p:sp>
        <p:nvSpPr>
          <p:cNvPr id="844" name="Google Shape;844;p11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400"/>
            </a:lvl2pPr>
            <a:lvl3pPr lvl="2" algn="l">
              <a:lnSpc>
                <a:spcPct val="100000"/>
              </a:lnSpc>
              <a:spcBef>
                <a:spcPts val="0"/>
              </a:spcBef>
              <a:spcAft>
                <a:spcPts val="0"/>
              </a:spcAft>
              <a:buSzPts val="1200"/>
              <a:buNone/>
              <a:defRPr sz="1400"/>
            </a:lvl3pPr>
            <a:lvl4pPr lvl="3" algn="l">
              <a:lnSpc>
                <a:spcPct val="100000"/>
              </a:lnSpc>
              <a:spcBef>
                <a:spcPts val="0"/>
              </a:spcBef>
              <a:spcAft>
                <a:spcPts val="0"/>
              </a:spcAft>
              <a:buSzPts val="1200"/>
              <a:buNone/>
              <a:defRPr sz="1400"/>
            </a:lvl4pPr>
            <a:lvl5pPr lvl="4" algn="l">
              <a:lnSpc>
                <a:spcPct val="100000"/>
              </a:lnSpc>
              <a:spcBef>
                <a:spcPts val="0"/>
              </a:spcBef>
              <a:spcAft>
                <a:spcPts val="0"/>
              </a:spcAft>
              <a:buSzPts val="1200"/>
              <a:buNone/>
              <a:defRPr sz="1400"/>
            </a:lvl5pPr>
            <a:lvl6pPr lvl="5" algn="l">
              <a:lnSpc>
                <a:spcPct val="100000"/>
              </a:lnSpc>
              <a:spcBef>
                <a:spcPts val="0"/>
              </a:spcBef>
              <a:spcAft>
                <a:spcPts val="0"/>
              </a:spcAft>
              <a:buSzPts val="1200"/>
              <a:buNone/>
              <a:defRPr sz="1400"/>
            </a:lvl6pPr>
            <a:lvl7pPr lvl="6" algn="l">
              <a:lnSpc>
                <a:spcPct val="100000"/>
              </a:lnSpc>
              <a:spcBef>
                <a:spcPts val="0"/>
              </a:spcBef>
              <a:spcAft>
                <a:spcPts val="0"/>
              </a:spcAft>
              <a:buSzPts val="1200"/>
              <a:buNone/>
              <a:defRPr sz="1400"/>
            </a:lvl7pPr>
            <a:lvl8pPr lvl="7" algn="l">
              <a:lnSpc>
                <a:spcPct val="100000"/>
              </a:lnSpc>
              <a:spcBef>
                <a:spcPts val="0"/>
              </a:spcBef>
              <a:spcAft>
                <a:spcPts val="0"/>
              </a:spcAft>
              <a:buSzPts val="1200"/>
              <a:buNone/>
              <a:defRPr sz="1400"/>
            </a:lvl8pPr>
            <a:lvl9pPr lvl="8" algn="l">
              <a:lnSpc>
                <a:spcPct val="100000"/>
              </a:lnSpc>
              <a:spcBef>
                <a:spcPts val="0"/>
              </a:spcBef>
              <a:spcAft>
                <a:spcPts val="0"/>
              </a:spcAft>
              <a:buSzPts val="1200"/>
              <a:buNone/>
              <a:defRPr sz="1400"/>
            </a:lvl9pPr>
          </a:lstStyle>
          <a:p/>
        </p:txBody>
      </p:sp>
      <p:sp>
        <p:nvSpPr>
          <p:cNvPr id="845" name="Google Shape;845;p117"/>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846" name="Google Shape;846;p117"/>
          <p:cNvSpPr txBox="1"/>
          <p:nvPr>
            <p:ph idx="12" type="sldNum"/>
          </p:nvPr>
        </p:nvSpPr>
        <p:spPr>
          <a:xfrm>
            <a:off x="8263167" y="4785132"/>
            <a:ext cx="548700" cy="1221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47" name="Google Shape;847;p117"/>
          <p:cNvSpPr txBox="1"/>
          <p:nvPr/>
        </p:nvSpPr>
        <p:spPr>
          <a:xfrm>
            <a:off x="332185" y="4785132"/>
            <a:ext cx="4105200" cy="102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b="1" i="0" lang="en" sz="800" u="none" cap="none" strike="noStrike">
                <a:solidFill>
                  <a:schemeClr val="dk1"/>
                </a:solidFill>
                <a:latin typeface="Arial"/>
                <a:ea typeface="Arial"/>
                <a:cs typeface="Arial"/>
                <a:sym typeface="Arial"/>
              </a:rPr>
              <a:t>PwC</a:t>
            </a:r>
            <a:r>
              <a:rPr b="0" i="0" lang="en" sz="800" u="none" cap="none" strike="noStrike">
                <a:solidFill>
                  <a:schemeClr val="dk1"/>
                </a:solidFill>
                <a:latin typeface="Arial"/>
                <a:ea typeface="Arial"/>
                <a:cs typeface="Arial"/>
                <a:sym typeface="Arial"/>
              </a:rPr>
              <a:t> </a:t>
            </a:r>
            <a:r>
              <a:rPr b="0" i="0" lang="en" sz="800" u="none" cap="none" strike="noStrike">
                <a:solidFill>
                  <a:schemeClr val="accent6"/>
                </a:solidFill>
                <a:latin typeface="Arial"/>
                <a:ea typeface="Arial"/>
                <a:cs typeface="Arial"/>
                <a:sym typeface="Arial"/>
              </a:rPr>
              <a:t>| Integrated Solutions: Service Excellence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type="obj">
  <p:cSld name="OBJECT">
    <p:spTree>
      <p:nvGrpSpPr>
        <p:cNvPr id="71" name="Shape 71"/>
        <p:cNvGrpSpPr/>
        <p:nvPr/>
      </p:nvGrpSpPr>
      <p:grpSpPr>
        <a:xfrm>
          <a:off x="0" y="0"/>
          <a:ext cx="0" cy="0"/>
          <a:chOff x="0" y="0"/>
          <a:chExt cx="0" cy="0"/>
        </a:xfrm>
      </p:grpSpPr>
      <p:sp>
        <p:nvSpPr>
          <p:cNvPr id="72" name="Google Shape;72;p155"/>
          <p:cNvSpPr txBox="1"/>
          <p:nvPr>
            <p:ph type="title"/>
          </p:nvPr>
        </p:nvSpPr>
        <p:spPr>
          <a:xfrm>
            <a:off x="332185" y="324000"/>
            <a:ext cx="8479500" cy="648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55"/>
          <p:cNvSpPr txBox="1"/>
          <p:nvPr>
            <p:ph idx="1" type="body"/>
          </p:nvPr>
        </p:nvSpPr>
        <p:spPr>
          <a:xfrm>
            <a:off x="332185" y="1577340"/>
            <a:ext cx="8479500" cy="3055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74" name="Google Shape;74;p155"/>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55"/>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55"/>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1">
    <p:spTree>
      <p:nvGrpSpPr>
        <p:cNvPr id="848" name="Shape 848"/>
        <p:cNvGrpSpPr/>
        <p:nvPr/>
      </p:nvGrpSpPr>
      <p:grpSpPr>
        <a:xfrm>
          <a:off x="0" y="0"/>
          <a:ext cx="0" cy="0"/>
          <a:chOff x="0" y="0"/>
          <a:chExt cx="0" cy="0"/>
        </a:xfrm>
      </p:grpSpPr>
      <p:sp>
        <p:nvSpPr>
          <p:cNvPr id="849" name="Google Shape;849;p118"/>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400"/>
            </a:lvl2pPr>
            <a:lvl3pPr lvl="2" algn="l">
              <a:lnSpc>
                <a:spcPct val="100000"/>
              </a:lnSpc>
              <a:spcBef>
                <a:spcPts val="0"/>
              </a:spcBef>
              <a:spcAft>
                <a:spcPts val="0"/>
              </a:spcAft>
              <a:buSzPts val="1200"/>
              <a:buNone/>
              <a:defRPr sz="1400"/>
            </a:lvl3pPr>
            <a:lvl4pPr lvl="3" algn="l">
              <a:lnSpc>
                <a:spcPct val="100000"/>
              </a:lnSpc>
              <a:spcBef>
                <a:spcPts val="0"/>
              </a:spcBef>
              <a:spcAft>
                <a:spcPts val="0"/>
              </a:spcAft>
              <a:buSzPts val="1200"/>
              <a:buNone/>
              <a:defRPr sz="1400"/>
            </a:lvl4pPr>
            <a:lvl5pPr lvl="4" algn="l">
              <a:lnSpc>
                <a:spcPct val="100000"/>
              </a:lnSpc>
              <a:spcBef>
                <a:spcPts val="0"/>
              </a:spcBef>
              <a:spcAft>
                <a:spcPts val="0"/>
              </a:spcAft>
              <a:buSzPts val="1200"/>
              <a:buNone/>
              <a:defRPr sz="1400"/>
            </a:lvl5pPr>
            <a:lvl6pPr lvl="5" algn="l">
              <a:lnSpc>
                <a:spcPct val="100000"/>
              </a:lnSpc>
              <a:spcBef>
                <a:spcPts val="0"/>
              </a:spcBef>
              <a:spcAft>
                <a:spcPts val="0"/>
              </a:spcAft>
              <a:buSzPts val="1200"/>
              <a:buNone/>
              <a:defRPr sz="1400"/>
            </a:lvl6pPr>
            <a:lvl7pPr lvl="6" algn="l">
              <a:lnSpc>
                <a:spcPct val="100000"/>
              </a:lnSpc>
              <a:spcBef>
                <a:spcPts val="0"/>
              </a:spcBef>
              <a:spcAft>
                <a:spcPts val="0"/>
              </a:spcAft>
              <a:buSzPts val="1200"/>
              <a:buNone/>
              <a:defRPr sz="1400"/>
            </a:lvl7pPr>
            <a:lvl8pPr lvl="7" algn="l">
              <a:lnSpc>
                <a:spcPct val="100000"/>
              </a:lnSpc>
              <a:spcBef>
                <a:spcPts val="0"/>
              </a:spcBef>
              <a:spcAft>
                <a:spcPts val="0"/>
              </a:spcAft>
              <a:buSzPts val="1200"/>
              <a:buNone/>
              <a:defRPr sz="1400"/>
            </a:lvl8pPr>
            <a:lvl9pPr lvl="8" algn="l">
              <a:lnSpc>
                <a:spcPct val="100000"/>
              </a:lnSpc>
              <a:spcBef>
                <a:spcPts val="0"/>
              </a:spcBef>
              <a:spcAft>
                <a:spcPts val="0"/>
              </a:spcAft>
              <a:buSzPts val="1200"/>
              <a:buNone/>
              <a:defRPr sz="1400"/>
            </a:lvl9pPr>
          </a:lstStyle>
          <a:p/>
        </p:txBody>
      </p:sp>
      <p:sp>
        <p:nvSpPr>
          <p:cNvPr id="850" name="Google Shape;850;p118"/>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851" name="Google Shape;851;p118"/>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4">
  <p:cSld name="Title and Full Content">
    <p:spTree>
      <p:nvGrpSpPr>
        <p:cNvPr id="852" name="Shape 852"/>
        <p:cNvGrpSpPr/>
        <p:nvPr/>
      </p:nvGrpSpPr>
      <p:grpSpPr>
        <a:xfrm>
          <a:off x="0" y="0"/>
          <a:ext cx="0" cy="0"/>
          <a:chOff x="0" y="0"/>
          <a:chExt cx="0" cy="0"/>
        </a:xfrm>
      </p:grpSpPr>
      <p:sp>
        <p:nvSpPr>
          <p:cNvPr id="853" name="Google Shape;853;p119"/>
          <p:cNvSpPr txBox="1"/>
          <p:nvPr>
            <p:ph idx="1" type="body"/>
          </p:nvPr>
        </p:nvSpPr>
        <p:spPr>
          <a:xfrm>
            <a:off x="457200" y="1577579"/>
            <a:ext cx="8229600" cy="3051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00000"/>
              </a:lnSpc>
              <a:spcBef>
                <a:spcPts val="9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854" name="Google Shape;854;p119"/>
          <p:cNvSpPr txBox="1"/>
          <p:nvPr>
            <p:ph idx="12" type="sldNum"/>
          </p:nvPr>
        </p:nvSpPr>
        <p:spPr>
          <a:xfrm>
            <a:off x="7406640" y="4869180"/>
            <a:ext cx="12801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55" name="Google Shape;855;p119"/>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100"/>
              <a:buFont typeface="Georgia"/>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56" name="Google Shape;856;p119"/>
          <p:cNvSpPr txBox="1"/>
          <p:nvPr>
            <p:ph idx="10" type="dt"/>
          </p:nvPr>
        </p:nvSpPr>
        <p:spPr>
          <a:xfrm>
            <a:off x="7406640" y="4766310"/>
            <a:ext cx="1280100" cy="102900"/>
          </a:xfrm>
          <a:prstGeom prst="rect">
            <a:avLst/>
          </a:prstGeom>
          <a:noFill/>
          <a:ln>
            <a:noFill/>
          </a:ln>
        </p:spPr>
        <p:txBody>
          <a:bodyPr anchorCtr="0" anchor="b" bIns="0" lIns="0" spcFirstLastPara="1" rIns="0" wrap="square" tIns="0">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857" name="Google Shape;857;p119"/>
          <p:cNvSpPr txBox="1"/>
          <p:nvPr>
            <p:ph idx="11" type="ftr"/>
          </p:nvPr>
        </p:nvSpPr>
        <p:spPr>
          <a:xfrm>
            <a:off x="455295" y="4766310"/>
            <a:ext cx="3981900" cy="1029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1">
  <p:cSld name="6_Custom Layout">
    <p:spTree>
      <p:nvGrpSpPr>
        <p:cNvPr id="858" name="Shape 858"/>
        <p:cNvGrpSpPr/>
        <p:nvPr/>
      </p:nvGrpSpPr>
      <p:grpSpPr>
        <a:xfrm>
          <a:off x="0" y="0"/>
          <a:ext cx="0" cy="0"/>
          <a:chOff x="0" y="0"/>
          <a:chExt cx="0" cy="0"/>
        </a:xfrm>
      </p:grpSpPr>
      <p:sp>
        <p:nvSpPr>
          <p:cNvPr id="859" name="Google Shape;859;p120"/>
          <p:cNvSpPr txBox="1"/>
          <p:nvPr>
            <p:ph type="title"/>
          </p:nvPr>
        </p:nvSpPr>
        <p:spPr>
          <a:xfrm>
            <a:off x="467545" y="78419"/>
            <a:ext cx="8229600" cy="562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0079C1"/>
              </a:buClr>
              <a:buSzPts val="2400"/>
              <a:buFont typeface="Arial"/>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60" name="Google Shape;860;p120"/>
          <p:cNvSpPr txBox="1"/>
          <p:nvPr>
            <p:ph idx="11" type="ftr"/>
          </p:nvPr>
        </p:nvSpPr>
        <p:spPr>
          <a:xfrm>
            <a:off x="1557148" y="4767390"/>
            <a:ext cx="6542700" cy="273000"/>
          </a:xfrm>
          <a:prstGeom prst="rect">
            <a:avLst/>
          </a:prstGeom>
          <a:noFill/>
          <a:ln>
            <a:noFill/>
          </a:ln>
        </p:spPr>
        <p:txBody>
          <a:bodyPr anchorCtr="0" anchor="ctr" bIns="45700" lIns="91400" spcFirstLastPara="1" rIns="91400" wrap="square" tIns="45700">
            <a:noAutofit/>
          </a:bodyPr>
          <a:lstStyle>
            <a:lvl1pPr lvl="0" marR="0" rtl="0" algn="ctr">
              <a:lnSpc>
                <a:spcPct val="100000"/>
              </a:lnSpc>
              <a:spcBef>
                <a:spcPts val="0"/>
              </a:spcBef>
              <a:spcAft>
                <a:spcPts val="0"/>
              </a:spcAft>
              <a:buClr>
                <a:srgbClr val="7F7F7F"/>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9pPr>
          </a:lstStyle>
          <a:p/>
        </p:txBody>
      </p:sp>
      <p:sp>
        <p:nvSpPr>
          <p:cNvPr id="861" name="Google Shape;861;p120"/>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12">
    <p:spTree>
      <p:nvGrpSpPr>
        <p:cNvPr id="862" name="Shape 862"/>
        <p:cNvGrpSpPr/>
        <p:nvPr/>
      </p:nvGrpSpPr>
      <p:grpSpPr>
        <a:xfrm>
          <a:off x="0" y="0"/>
          <a:ext cx="0" cy="0"/>
          <a:chOff x="0" y="0"/>
          <a:chExt cx="0" cy="0"/>
        </a:xfrm>
      </p:grpSpPr>
      <p:sp>
        <p:nvSpPr>
          <p:cNvPr id="863" name="Google Shape;863;p121"/>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400"/>
            </a:lvl2pPr>
            <a:lvl3pPr lvl="2" algn="l">
              <a:lnSpc>
                <a:spcPct val="100000"/>
              </a:lnSpc>
              <a:spcBef>
                <a:spcPts val="0"/>
              </a:spcBef>
              <a:spcAft>
                <a:spcPts val="0"/>
              </a:spcAft>
              <a:buSzPts val="1200"/>
              <a:buNone/>
              <a:defRPr sz="1400"/>
            </a:lvl3pPr>
            <a:lvl4pPr lvl="3" algn="l">
              <a:lnSpc>
                <a:spcPct val="100000"/>
              </a:lnSpc>
              <a:spcBef>
                <a:spcPts val="0"/>
              </a:spcBef>
              <a:spcAft>
                <a:spcPts val="0"/>
              </a:spcAft>
              <a:buSzPts val="1200"/>
              <a:buNone/>
              <a:defRPr sz="1400"/>
            </a:lvl4pPr>
            <a:lvl5pPr lvl="4" algn="l">
              <a:lnSpc>
                <a:spcPct val="100000"/>
              </a:lnSpc>
              <a:spcBef>
                <a:spcPts val="0"/>
              </a:spcBef>
              <a:spcAft>
                <a:spcPts val="0"/>
              </a:spcAft>
              <a:buSzPts val="1200"/>
              <a:buNone/>
              <a:defRPr sz="1400"/>
            </a:lvl5pPr>
            <a:lvl6pPr lvl="5" algn="l">
              <a:lnSpc>
                <a:spcPct val="100000"/>
              </a:lnSpc>
              <a:spcBef>
                <a:spcPts val="0"/>
              </a:spcBef>
              <a:spcAft>
                <a:spcPts val="0"/>
              </a:spcAft>
              <a:buSzPts val="1200"/>
              <a:buNone/>
              <a:defRPr sz="1400"/>
            </a:lvl6pPr>
            <a:lvl7pPr lvl="6" algn="l">
              <a:lnSpc>
                <a:spcPct val="100000"/>
              </a:lnSpc>
              <a:spcBef>
                <a:spcPts val="0"/>
              </a:spcBef>
              <a:spcAft>
                <a:spcPts val="0"/>
              </a:spcAft>
              <a:buSzPts val="1200"/>
              <a:buNone/>
              <a:defRPr sz="1400"/>
            </a:lvl7pPr>
            <a:lvl8pPr lvl="7" algn="l">
              <a:lnSpc>
                <a:spcPct val="100000"/>
              </a:lnSpc>
              <a:spcBef>
                <a:spcPts val="0"/>
              </a:spcBef>
              <a:spcAft>
                <a:spcPts val="0"/>
              </a:spcAft>
              <a:buSzPts val="1200"/>
              <a:buNone/>
              <a:defRPr sz="1400"/>
            </a:lvl8pPr>
            <a:lvl9pPr lvl="8" algn="l">
              <a:lnSpc>
                <a:spcPct val="100000"/>
              </a:lnSpc>
              <a:spcBef>
                <a:spcPts val="0"/>
              </a:spcBef>
              <a:spcAft>
                <a:spcPts val="0"/>
              </a:spcAft>
              <a:buSzPts val="1200"/>
              <a:buNone/>
              <a:defRPr sz="1400"/>
            </a:lvl9pPr>
          </a:lstStyle>
          <a:p/>
        </p:txBody>
      </p:sp>
      <p:sp>
        <p:nvSpPr>
          <p:cNvPr id="864" name="Google Shape;864;p121"/>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865" name="Google Shape;865;p121"/>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 Subtitle">
  <p:cSld name="Title and Full Content - Subtitle">
    <p:spTree>
      <p:nvGrpSpPr>
        <p:cNvPr id="866" name="Shape 866"/>
        <p:cNvGrpSpPr/>
        <p:nvPr/>
      </p:nvGrpSpPr>
      <p:grpSpPr>
        <a:xfrm>
          <a:off x="0" y="0"/>
          <a:ext cx="0" cy="0"/>
          <a:chOff x="0" y="0"/>
          <a:chExt cx="0" cy="0"/>
        </a:xfrm>
      </p:grpSpPr>
      <p:sp>
        <p:nvSpPr>
          <p:cNvPr id="867" name="Google Shape;867;p122"/>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68" name="Google Shape;868;p122"/>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869" name="Google Shape;869;p122"/>
          <p:cNvSpPr txBox="1"/>
          <p:nvPr>
            <p:ph idx="2"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00000"/>
              </a:lnSpc>
              <a:spcBef>
                <a:spcPts val="9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870" name="Google Shape;870;p122"/>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1" name="Google Shape;871;p122"/>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5">
  <p:cSld name="OBJECT_13">
    <p:spTree>
      <p:nvGrpSpPr>
        <p:cNvPr id="872" name="Shape 872"/>
        <p:cNvGrpSpPr/>
        <p:nvPr/>
      </p:nvGrpSpPr>
      <p:grpSpPr>
        <a:xfrm>
          <a:off x="0" y="0"/>
          <a:ext cx="0" cy="0"/>
          <a:chOff x="0" y="0"/>
          <a:chExt cx="0" cy="0"/>
        </a:xfrm>
      </p:grpSpPr>
      <p:sp>
        <p:nvSpPr>
          <p:cNvPr id="873" name="Google Shape;873;p123"/>
          <p:cNvSpPr txBox="1"/>
          <p:nvPr>
            <p:ph type="title"/>
          </p:nvPr>
        </p:nvSpPr>
        <p:spPr>
          <a:xfrm>
            <a:off x="332185" y="324001"/>
            <a:ext cx="8479500" cy="3138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74" name="Google Shape;874;p123"/>
          <p:cNvSpPr txBox="1"/>
          <p:nvPr>
            <p:ph idx="1" type="body"/>
          </p:nvPr>
        </p:nvSpPr>
        <p:spPr>
          <a:xfrm>
            <a:off x="332185" y="1088059"/>
            <a:ext cx="8479500" cy="30555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9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100000"/>
              </a:lnSpc>
              <a:spcBef>
                <a:spcPts val="500"/>
              </a:spcBef>
              <a:spcAft>
                <a:spcPts val="0"/>
              </a:spcAft>
              <a:buClr>
                <a:schemeClr val="dk1"/>
              </a:buClr>
              <a:buSzPts val="1800"/>
              <a:buChar char="–"/>
              <a:defRPr/>
            </a:lvl6pPr>
            <a:lvl7pPr indent="-342900" lvl="6" marL="3200400" algn="l">
              <a:lnSpc>
                <a:spcPct val="100000"/>
              </a:lnSpc>
              <a:spcBef>
                <a:spcPts val="500"/>
              </a:spcBef>
              <a:spcAft>
                <a:spcPts val="0"/>
              </a:spcAft>
              <a:buClr>
                <a:schemeClr val="dk1"/>
              </a:buClr>
              <a:buSzPts val="1800"/>
              <a:buChar char="•"/>
              <a:defRPr/>
            </a:lvl7pPr>
            <a:lvl8pPr indent="-342900" lvl="7" marL="3657600" algn="l">
              <a:lnSpc>
                <a:spcPct val="100000"/>
              </a:lnSpc>
              <a:spcBef>
                <a:spcPts val="500"/>
              </a:spcBef>
              <a:spcAft>
                <a:spcPts val="0"/>
              </a:spcAft>
              <a:buClr>
                <a:schemeClr val="dk1"/>
              </a:buClr>
              <a:buSzPts val="1800"/>
              <a:buChar char="–"/>
              <a:defRPr/>
            </a:lvl8pPr>
            <a:lvl9pPr indent="-342900" lvl="8" marL="4114800" algn="l">
              <a:lnSpc>
                <a:spcPct val="100000"/>
              </a:lnSpc>
              <a:spcBef>
                <a:spcPts val="500"/>
              </a:spcBef>
              <a:spcAft>
                <a:spcPts val="500"/>
              </a:spcAft>
              <a:buClr>
                <a:schemeClr val="dk1"/>
              </a:buClr>
              <a:buSzPts val="1800"/>
              <a:buChar char="•"/>
              <a:defRPr/>
            </a:lvl9pPr>
          </a:lstStyle>
          <a:p/>
        </p:txBody>
      </p:sp>
      <p:sp>
        <p:nvSpPr>
          <p:cNvPr id="875" name="Google Shape;875;p123"/>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876" name="Shape 876"/>
        <p:cNvGrpSpPr/>
        <p:nvPr/>
      </p:nvGrpSpPr>
      <p:grpSpPr>
        <a:xfrm>
          <a:off x="0" y="0"/>
          <a:ext cx="0" cy="0"/>
          <a:chOff x="0" y="0"/>
          <a:chExt cx="0" cy="0"/>
        </a:xfrm>
      </p:grpSpPr>
      <p:sp>
        <p:nvSpPr>
          <p:cNvPr id="877" name="Google Shape;877;p124"/>
          <p:cNvSpPr txBox="1"/>
          <p:nvPr>
            <p:ph type="title"/>
          </p:nvPr>
        </p:nvSpPr>
        <p:spPr>
          <a:xfrm>
            <a:off x="467545" y="78419"/>
            <a:ext cx="8229600" cy="562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0079C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8" name="Google Shape;878;p124"/>
          <p:cNvSpPr txBox="1"/>
          <p:nvPr>
            <p:ph idx="11" type="ftr"/>
          </p:nvPr>
        </p:nvSpPr>
        <p:spPr>
          <a:xfrm>
            <a:off x="1557148" y="4767390"/>
            <a:ext cx="6542700" cy="273000"/>
          </a:xfrm>
          <a:prstGeom prst="rect">
            <a:avLst/>
          </a:prstGeom>
          <a:noFill/>
          <a:ln>
            <a:noFill/>
          </a:ln>
        </p:spPr>
        <p:txBody>
          <a:bodyPr anchorCtr="0" anchor="ctr" bIns="45700" lIns="91400" spcFirstLastPara="1" rIns="91400" wrap="square" tIns="45700">
            <a:noAutofit/>
          </a:bodyPr>
          <a:lstStyle>
            <a:lvl1pPr lvl="0" marR="0" rtl="0" algn="ctr">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9pPr>
          </a:lstStyle>
          <a:p/>
        </p:txBody>
      </p:sp>
      <p:sp>
        <p:nvSpPr>
          <p:cNvPr id="879" name="Google Shape;879;p124"/>
          <p:cNvSpPr txBox="1"/>
          <p:nvPr>
            <p:ph idx="1" type="body"/>
          </p:nvPr>
        </p:nvSpPr>
        <p:spPr>
          <a:xfrm>
            <a:off x="467545" y="732058"/>
            <a:ext cx="8229600" cy="3999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700"/>
              </a:spcBef>
              <a:spcAft>
                <a:spcPts val="0"/>
              </a:spcAft>
              <a:buClr>
                <a:srgbClr val="003C60"/>
              </a:buClr>
              <a:buSzPts val="1200"/>
              <a:buFont typeface="Arial"/>
              <a:buNone/>
              <a:defRPr b="0" i="0" sz="1200" u="none" cap="none" strike="noStrike">
                <a:solidFill>
                  <a:srgbClr val="003C60"/>
                </a:solidFill>
                <a:latin typeface="Arial"/>
                <a:ea typeface="Arial"/>
                <a:cs typeface="Arial"/>
                <a:sym typeface="Arial"/>
              </a:defRPr>
            </a:lvl1pPr>
            <a:lvl2pPr indent="-304800" lvl="1" marL="914400" marR="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80" name="Google Shape;880;p124"/>
          <p:cNvSpPr txBox="1"/>
          <p:nvPr>
            <p:ph idx="2" type="body"/>
          </p:nvPr>
        </p:nvSpPr>
        <p:spPr>
          <a:xfrm>
            <a:off x="467545" y="1204544"/>
            <a:ext cx="8229600" cy="3454800"/>
          </a:xfrm>
          <a:prstGeom prst="rect">
            <a:avLst/>
          </a:prstGeom>
          <a:noFill/>
          <a:ln>
            <a:noFill/>
          </a:ln>
        </p:spPr>
        <p:txBody>
          <a:bodyPr anchorCtr="0" anchor="t" bIns="45700" lIns="91400" spcFirstLastPara="1" rIns="91400" wrap="square" tIns="45700">
            <a:noAutofit/>
          </a:bodyPr>
          <a:lstStyle>
            <a:lvl1pPr indent="-317500" lvl="0" marL="457200" marR="0" algn="l">
              <a:lnSpc>
                <a:spcPct val="100000"/>
              </a:lnSpc>
              <a:spcBef>
                <a:spcPts val="7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04800" lvl="1" marL="914400" marR="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600"/>
              </a:spcBef>
              <a:spcAft>
                <a:spcPts val="0"/>
              </a:spcAft>
              <a:buClr>
                <a:schemeClr val="dk1"/>
              </a:buClr>
              <a:buSzPts val="1200"/>
              <a:buFont typeface="Noto Sans Symbols"/>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81" name="Google Shape;881;p124"/>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003C6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003C6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003C6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003C6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003C6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003C6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003C6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003C6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003C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 Subtitle 2">
  <p:cSld name="Five Content - Subtitle_2">
    <p:spTree>
      <p:nvGrpSpPr>
        <p:cNvPr id="882" name="Shape 882"/>
        <p:cNvGrpSpPr/>
        <p:nvPr/>
      </p:nvGrpSpPr>
      <p:grpSpPr>
        <a:xfrm>
          <a:off x="0" y="0"/>
          <a:ext cx="0" cy="0"/>
          <a:chOff x="0" y="0"/>
          <a:chExt cx="0" cy="0"/>
        </a:xfrm>
      </p:grpSpPr>
      <p:sp>
        <p:nvSpPr>
          <p:cNvPr id="883" name="Google Shape;883;p125"/>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2"/>
              </a:buClr>
              <a:buSzPts val="2700"/>
              <a:buFont typeface="Helvetica Neue"/>
              <a:buNone/>
              <a:defRPr b="1" i="0" sz="2700" u="none" cap="none" strike="noStrike">
                <a:solidFill>
                  <a:schemeClr val="dk2"/>
                </a:solidFill>
                <a:latin typeface="Helvetica Neue"/>
                <a:ea typeface="Helvetica Neue"/>
                <a:cs typeface="Helvetica Neue"/>
                <a:sym typeface="Helvetica Neue"/>
              </a:defRPr>
            </a:lvl1pPr>
            <a:lvl2pPr lvl="1" algn="l">
              <a:lnSpc>
                <a:spcPct val="100000"/>
              </a:lnSpc>
              <a:spcBef>
                <a:spcPts val="0"/>
              </a:spcBef>
              <a:spcAft>
                <a:spcPts val="0"/>
              </a:spcAft>
              <a:buClr>
                <a:schemeClr val="dk2"/>
              </a:buClr>
              <a:buSzPts val="2700"/>
              <a:buFont typeface="Helvetica Neue"/>
              <a:buNone/>
              <a:defRPr b="1" sz="2700">
                <a:solidFill>
                  <a:schemeClr val="dk2"/>
                </a:solidFill>
                <a:latin typeface="Helvetica Neue"/>
                <a:ea typeface="Helvetica Neue"/>
                <a:cs typeface="Helvetica Neue"/>
                <a:sym typeface="Helvetica Neue"/>
              </a:defRPr>
            </a:lvl2pPr>
            <a:lvl3pPr lvl="2" algn="l">
              <a:lnSpc>
                <a:spcPct val="100000"/>
              </a:lnSpc>
              <a:spcBef>
                <a:spcPts val="0"/>
              </a:spcBef>
              <a:spcAft>
                <a:spcPts val="0"/>
              </a:spcAft>
              <a:buClr>
                <a:schemeClr val="dk2"/>
              </a:buClr>
              <a:buSzPts val="2700"/>
              <a:buFont typeface="Helvetica Neue"/>
              <a:buNone/>
              <a:defRPr b="1" sz="2700">
                <a:solidFill>
                  <a:schemeClr val="dk2"/>
                </a:solidFill>
                <a:latin typeface="Helvetica Neue"/>
                <a:ea typeface="Helvetica Neue"/>
                <a:cs typeface="Helvetica Neue"/>
                <a:sym typeface="Helvetica Neue"/>
              </a:defRPr>
            </a:lvl3pPr>
            <a:lvl4pPr lvl="3" algn="l">
              <a:lnSpc>
                <a:spcPct val="100000"/>
              </a:lnSpc>
              <a:spcBef>
                <a:spcPts val="0"/>
              </a:spcBef>
              <a:spcAft>
                <a:spcPts val="0"/>
              </a:spcAft>
              <a:buClr>
                <a:schemeClr val="dk2"/>
              </a:buClr>
              <a:buSzPts val="2700"/>
              <a:buFont typeface="Helvetica Neue"/>
              <a:buNone/>
              <a:defRPr b="1" sz="2700">
                <a:solidFill>
                  <a:schemeClr val="dk2"/>
                </a:solidFill>
                <a:latin typeface="Helvetica Neue"/>
                <a:ea typeface="Helvetica Neue"/>
                <a:cs typeface="Helvetica Neue"/>
                <a:sym typeface="Helvetica Neue"/>
              </a:defRPr>
            </a:lvl4pPr>
            <a:lvl5pPr lvl="4" algn="l">
              <a:lnSpc>
                <a:spcPct val="100000"/>
              </a:lnSpc>
              <a:spcBef>
                <a:spcPts val="0"/>
              </a:spcBef>
              <a:spcAft>
                <a:spcPts val="0"/>
              </a:spcAft>
              <a:buClr>
                <a:schemeClr val="dk2"/>
              </a:buClr>
              <a:buSzPts val="2700"/>
              <a:buFont typeface="Helvetica Neue"/>
              <a:buNone/>
              <a:defRPr b="1" sz="2700">
                <a:solidFill>
                  <a:schemeClr val="dk2"/>
                </a:solidFill>
                <a:latin typeface="Helvetica Neue"/>
                <a:ea typeface="Helvetica Neue"/>
                <a:cs typeface="Helvetica Neue"/>
                <a:sym typeface="Helvetica Neue"/>
              </a:defRPr>
            </a:lvl5pPr>
            <a:lvl6pPr lvl="5" algn="l">
              <a:lnSpc>
                <a:spcPct val="100000"/>
              </a:lnSpc>
              <a:spcBef>
                <a:spcPts val="0"/>
              </a:spcBef>
              <a:spcAft>
                <a:spcPts val="0"/>
              </a:spcAft>
              <a:buClr>
                <a:schemeClr val="dk2"/>
              </a:buClr>
              <a:buSzPts val="2700"/>
              <a:buFont typeface="Helvetica Neue"/>
              <a:buNone/>
              <a:defRPr b="1" sz="2700">
                <a:solidFill>
                  <a:schemeClr val="dk2"/>
                </a:solidFill>
                <a:latin typeface="Helvetica Neue"/>
                <a:ea typeface="Helvetica Neue"/>
                <a:cs typeface="Helvetica Neue"/>
                <a:sym typeface="Helvetica Neue"/>
              </a:defRPr>
            </a:lvl6pPr>
            <a:lvl7pPr lvl="6" algn="l">
              <a:lnSpc>
                <a:spcPct val="100000"/>
              </a:lnSpc>
              <a:spcBef>
                <a:spcPts val="0"/>
              </a:spcBef>
              <a:spcAft>
                <a:spcPts val="0"/>
              </a:spcAft>
              <a:buClr>
                <a:schemeClr val="dk2"/>
              </a:buClr>
              <a:buSzPts val="2700"/>
              <a:buFont typeface="Helvetica Neue"/>
              <a:buNone/>
              <a:defRPr b="1" sz="2700">
                <a:solidFill>
                  <a:schemeClr val="dk2"/>
                </a:solidFill>
                <a:latin typeface="Helvetica Neue"/>
                <a:ea typeface="Helvetica Neue"/>
                <a:cs typeface="Helvetica Neue"/>
                <a:sym typeface="Helvetica Neue"/>
              </a:defRPr>
            </a:lvl7pPr>
            <a:lvl8pPr lvl="7" algn="l">
              <a:lnSpc>
                <a:spcPct val="100000"/>
              </a:lnSpc>
              <a:spcBef>
                <a:spcPts val="0"/>
              </a:spcBef>
              <a:spcAft>
                <a:spcPts val="0"/>
              </a:spcAft>
              <a:buClr>
                <a:schemeClr val="dk2"/>
              </a:buClr>
              <a:buSzPts val="2700"/>
              <a:buFont typeface="Helvetica Neue"/>
              <a:buNone/>
              <a:defRPr b="1" sz="2700">
                <a:solidFill>
                  <a:schemeClr val="dk2"/>
                </a:solidFill>
                <a:latin typeface="Helvetica Neue"/>
                <a:ea typeface="Helvetica Neue"/>
                <a:cs typeface="Helvetica Neue"/>
                <a:sym typeface="Helvetica Neue"/>
              </a:defRPr>
            </a:lvl8pPr>
            <a:lvl9pPr lvl="8" algn="l">
              <a:lnSpc>
                <a:spcPct val="100000"/>
              </a:lnSpc>
              <a:spcBef>
                <a:spcPts val="0"/>
              </a:spcBef>
              <a:spcAft>
                <a:spcPts val="0"/>
              </a:spcAft>
              <a:buClr>
                <a:schemeClr val="dk2"/>
              </a:buClr>
              <a:buSzPts val="2700"/>
              <a:buFont typeface="Helvetica Neue"/>
              <a:buNone/>
              <a:defRPr b="1" sz="2700">
                <a:solidFill>
                  <a:schemeClr val="dk2"/>
                </a:solidFill>
                <a:latin typeface="Helvetica Neue"/>
                <a:ea typeface="Helvetica Neue"/>
                <a:cs typeface="Helvetica Neue"/>
                <a:sym typeface="Helvetica Neue"/>
              </a:defRPr>
            </a:lvl9pPr>
          </a:lstStyle>
          <a:p/>
        </p:txBody>
      </p:sp>
      <p:sp>
        <p:nvSpPr>
          <p:cNvPr id="884" name="Google Shape;884;p125"/>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800"/>
              <a:buFont typeface="Helvetica Neue Light"/>
              <a:buNone/>
              <a:defRPr i="0" sz="1800" u="none" cap="none" strike="noStrike">
                <a:solidFill>
                  <a:schemeClr val="dk1"/>
                </a:solidFill>
                <a:latin typeface="Helvetica Neue Light"/>
                <a:ea typeface="Helvetica Neue Light"/>
                <a:cs typeface="Helvetica Neue Light"/>
                <a:sym typeface="Helvetica Neue Light"/>
              </a:defRPr>
            </a:lvl1pPr>
            <a:lvl2pPr lvl="1" marR="0" algn="l">
              <a:lnSpc>
                <a:spcPct val="85000"/>
              </a:lnSpc>
              <a:spcBef>
                <a:spcPts val="0"/>
              </a:spcBef>
              <a:spcAft>
                <a:spcPts val="0"/>
              </a:spcAft>
              <a:buClr>
                <a:schemeClr val="dk1"/>
              </a:buClr>
              <a:buSzPts val="1800"/>
              <a:buFont typeface="Helvetica Neue Light"/>
              <a:buNone/>
              <a:defRPr i="0" sz="1800" u="none" cap="none" strike="noStrike">
                <a:solidFill>
                  <a:schemeClr val="dk1"/>
                </a:solidFill>
                <a:latin typeface="Helvetica Neue Light"/>
                <a:ea typeface="Helvetica Neue Light"/>
                <a:cs typeface="Helvetica Neue Light"/>
                <a:sym typeface="Helvetica Neue Light"/>
              </a:defRPr>
            </a:lvl2pPr>
            <a:lvl3pPr lvl="2" marR="0" algn="l">
              <a:lnSpc>
                <a:spcPct val="85000"/>
              </a:lnSpc>
              <a:spcBef>
                <a:spcPts val="0"/>
              </a:spcBef>
              <a:spcAft>
                <a:spcPts val="0"/>
              </a:spcAft>
              <a:buClr>
                <a:schemeClr val="dk1"/>
              </a:buClr>
              <a:buSzPts val="1800"/>
              <a:buFont typeface="Helvetica Neue Light"/>
              <a:buNone/>
              <a:defRPr i="0" sz="1800" u="none" cap="none" strike="noStrike">
                <a:solidFill>
                  <a:schemeClr val="dk1"/>
                </a:solidFill>
                <a:latin typeface="Helvetica Neue Light"/>
                <a:ea typeface="Helvetica Neue Light"/>
                <a:cs typeface="Helvetica Neue Light"/>
                <a:sym typeface="Helvetica Neue Light"/>
              </a:defRPr>
            </a:lvl3pPr>
            <a:lvl4pPr lvl="3" marR="0" algn="l">
              <a:lnSpc>
                <a:spcPct val="85000"/>
              </a:lnSpc>
              <a:spcBef>
                <a:spcPts val="0"/>
              </a:spcBef>
              <a:spcAft>
                <a:spcPts val="0"/>
              </a:spcAft>
              <a:buClr>
                <a:schemeClr val="dk1"/>
              </a:buClr>
              <a:buSzPts val="1800"/>
              <a:buFont typeface="Helvetica Neue Light"/>
              <a:buNone/>
              <a:defRPr i="0" sz="1800" u="none" cap="none" strike="noStrike">
                <a:solidFill>
                  <a:schemeClr val="dk1"/>
                </a:solidFill>
                <a:latin typeface="Helvetica Neue Light"/>
                <a:ea typeface="Helvetica Neue Light"/>
                <a:cs typeface="Helvetica Neue Light"/>
                <a:sym typeface="Helvetica Neue Light"/>
              </a:defRPr>
            </a:lvl4pPr>
            <a:lvl5pPr lvl="4" marR="0" algn="l">
              <a:lnSpc>
                <a:spcPct val="85000"/>
              </a:lnSpc>
              <a:spcBef>
                <a:spcPts val="0"/>
              </a:spcBef>
              <a:spcAft>
                <a:spcPts val="0"/>
              </a:spcAft>
              <a:buClr>
                <a:schemeClr val="dk1"/>
              </a:buClr>
              <a:buSzPts val="1800"/>
              <a:buFont typeface="Helvetica Neue Light"/>
              <a:buNone/>
              <a:defRPr i="0" sz="1800" u="none" cap="none" strike="noStrike">
                <a:solidFill>
                  <a:schemeClr val="dk1"/>
                </a:solidFill>
                <a:latin typeface="Helvetica Neue Light"/>
                <a:ea typeface="Helvetica Neue Light"/>
                <a:cs typeface="Helvetica Neue Light"/>
                <a:sym typeface="Helvetica Neue Light"/>
              </a:defRPr>
            </a:lvl5pPr>
            <a:lvl6pPr lvl="5" marR="0" algn="l">
              <a:lnSpc>
                <a:spcPct val="85000"/>
              </a:lnSpc>
              <a:spcBef>
                <a:spcPts val="0"/>
              </a:spcBef>
              <a:spcAft>
                <a:spcPts val="0"/>
              </a:spcAft>
              <a:buClr>
                <a:schemeClr val="dk1"/>
              </a:buClr>
              <a:buSzPts val="1800"/>
              <a:buFont typeface="Helvetica Neue Light"/>
              <a:buNone/>
              <a:defRPr i="0" sz="1800" u="none" cap="none" strike="noStrike">
                <a:solidFill>
                  <a:schemeClr val="dk1"/>
                </a:solidFill>
                <a:latin typeface="Helvetica Neue Light"/>
                <a:ea typeface="Helvetica Neue Light"/>
                <a:cs typeface="Helvetica Neue Light"/>
                <a:sym typeface="Helvetica Neue Light"/>
              </a:defRPr>
            </a:lvl6pPr>
            <a:lvl7pPr lvl="6" marR="0" algn="l">
              <a:lnSpc>
                <a:spcPct val="85000"/>
              </a:lnSpc>
              <a:spcBef>
                <a:spcPts val="0"/>
              </a:spcBef>
              <a:spcAft>
                <a:spcPts val="0"/>
              </a:spcAft>
              <a:buClr>
                <a:schemeClr val="dk1"/>
              </a:buClr>
              <a:buSzPts val="1800"/>
              <a:buFont typeface="Helvetica Neue Light"/>
              <a:buNone/>
              <a:defRPr i="0" sz="1800" u="none" cap="none" strike="noStrike">
                <a:solidFill>
                  <a:schemeClr val="dk1"/>
                </a:solidFill>
                <a:latin typeface="Helvetica Neue Light"/>
                <a:ea typeface="Helvetica Neue Light"/>
                <a:cs typeface="Helvetica Neue Light"/>
                <a:sym typeface="Helvetica Neue Light"/>
              </a:defRPr>
            </a:lvl7pPr>
            <a:lvl8pPr lvl="7" marR="0" algn="l">
              <a:lnSpc>
                <a:spcPct val="85000"/>
              </a:lnSpc>
              <a:spcBef>
                <a:spcPts val="0"/>
              </a:spcBef>
              <a:spcAft>
                <a:spcPts val="0"/>
              </a:spcAft>
              <a:buClr>
                <a:schemeClr val="dk1"/>
              </a:buClr>
              <a:buSzPts val="1800"/>
              <a:buFont typeface="Helvetica Neue Light"/>
              <a:buNone/>
              <a:defRPr i="0" sz="1800" u="none" cap="none" strike="noStrike">
                <a:solidFill>
                  <a:schemeClr val="dk1"/>
                </a:solidFill>
                <a:latin typeface="Helvetica Neue Light"/>
                <a:ea typeface="Helvetica Neue Light"/>
                <a:cs typeface="Helvetica Neue Light"/>
                <a:sym typeface="Helvetica Neue Light"/>
              </a:defRPr>
            </a:lvl8pPr>
            <a:lvl9pPr lvl="8" marR="0" algn="l">
              <a:lnSpc>
                <a:spcPct val="85000"/>
              </a:lnSpc>
              <a:spcBef>
                <a:spcPts val="0"/>
              </a:spcBef>
              <a:spcAft>
                <a:spcPts val="0"/>
              </a:spcAft>
              <a:buClr>
                <a:schemeClr val="dk1"/>
              </a:buClr>
              <a:buSzPts val="1800"/>
              <a:buFont typeface="Helvetica Neue Light"/>
              <a:buNone/>
              <a:defRPr i="0" sz="1800" u="none" cap="none" strike="noStrike">
                <a:solidFill>
                  <a:schemeClr val="dk1"/>
                </a:solidFill>
                <a:latin typeface="Helvetica Neue Light"/>
                <a:ea typeface="Helvetica Neue Light"/>
                <a:cs typeface="Helvetica Neue Light"/>
                <a:sym typeface="Helvetica Neue Light"/>
              </a:defRPr>
            </a:lvl9pPr>
          </a:lstStyle>
          <a:p/>
        </p:txBody>
      </p:sp>
      <p:sp>
        <p:nvSpPr>
          <p:cNvPr id="885" name="Google Shape;885;p125"/>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GULAR SLIDE">
  <p:cSld name="CUSTOM_7_2">
    <p:spTree>
      <p:nvGrpSpPr>
        <p:cNvPr id="886" name="Shape 886"/>
        <p:cNvGrpSpPr/>
        <p:nvPr/>
      </p:nvGrpSpPr>
      <p:grpSpPr>
        <a:xfrm>
          <a:off x="0" y="0"/>
          <a:ext cx="0" cy="0"/>
          <a:chOff x="0" y="0"/>
          <a:chExt cx="0" cy="0"/>
        </a:xfrm>
      </p:grpSpPr>
      <p:sp>
        <p:nvSpPr>
          <p:cNvPr id="887" name="Google Shape;887;p126"/>
          <p:cNvSpPr/>
          <p:nvPr/>
        </p:nvSpPr>
        <p:spPr>
          <a:xfrm>
            <a:off x="-13481" y="-9632"/>
            <a:ext cx="9159900" cy="859800"/>
          </a:xfrm>
          <a:prstGeom prst="rect">
            <a:avLst/>
          </a:prstGeom>
          <a:solidFill>
            <a:schemeClr val="accent3"/>
          </a:solidFill>
          <a:ln>
            <a:noFill/>
          </a:ln>
        </p:spPr>
        <p:txBody>
          <a:bodyPr anchorCtr="0" anchor="ctr" bIns="68675" lIns="68675" spcFirstLastPara="1" rIns="68675" wrap="square" tIns="686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26"/>
          <p:cNvSpPr txBox="1"/>
          <p:nvPr>
            <p:ph idx="1" type="body"/>
          </p:nvPr>
        </p:nvSpPr>
        <p:spPr>
          <a:xfrm>
            <a:off x="360750" y="1577325"/>
            <a:ext cx="8421900" cy="30522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600"/>
              </a:spcBef>
              <a:spcAft>
                <a:spcPts val="0"/>
              </a:spcAft>
              <a:buSzPts val="1200"/>
              <a:buChar char="–"/>
              <a:defRPr/>
            </a:lvl2pPr>
            <a:lvl3pPr indent="-304800" lvl="2" marL="1371600" algn="l">
              <a:lnSpc>
                <a:spcPct val="100000"/>
              </a:lnSpc>
              <a:spcBef>
                <a:spcPts val="600"/>
              </a:spcBef>
              <a:spcAft>
                <a:spcPts val="0"/>
              </a:spcAft>
              <a:buSzPts val="1200"/>
              <a:buChar char="•"/>
              <a:defRPr/>
            </a:lvl3pPr>
            <a:lvl4pPr indent="-304800" lvl="3" marL="1828800" algn="l">
              <a:lnSpc>
                <a:spcPct val="100000"/>
              </a:lnSpc>
              <a:spcBef>
                <a:spcPts val="600"/>
              </a:spcBef>
              <a:spcAft>
                <a:spcPts val="0"/>
              </a:spcAft>
              <a:buSzPts val="1200"/>
              <a:buChar char="–"/>
              <a:defRPr/>
            </a:lvl4pPr>
            <a:lvl5pPr indent="-304800" lvl="4" marL="2286000" algn="l">
              <a:lnSpc>
                <a:spcPct val="100000"/>
              </a:lnSpc>
              <a:spcBef>
                <a:spcPts val="600"/>
              </a:spcBef>
              <a:spcAft>
                <a:spcPts val="0"/>
              </a:spcAft>
              <a:buSzPts val="1200"/>
              <a:buChar char="•"/>
              <a:defRPr/>
            </a:lvl5pPr>
            <a:lvl6pPr indent="-304800" lvl="5" marL="2743200" algn="l">
              <a:lnSpc>
                <a:spcPct val="100000"/>
              </a:lnSpc>
              <a:spcBef>
                <a:spcPts val="600"/>
              </a:spcBef>
              <a:spcAft>
                <a:spcPts val="0"/>
              </a:spcAft>
              <a:buSzPts val="1200"/>
              <a:buChar char="–"/>
              <a:defRPr/>
            </a:lvl6pPr>
            <a:lvl7pPr indent="-304800" lvl="6" marL="3200400" algn="l">
              <a:lnSpc>
                <a:spcPct val="100000"/>
              </a:lnSpc>
              <a:spcBef>
                <a:spcPts val="600"/>
              </a:spcBef>
              <a:spcAft>
                <a:spcPts val="0"/>
              </a:spcAft>
              <a:buSzPts val="1200"/>
              <a:buChar char="•"/>
              <a:defRPr/>
            </a:lvl7pPr>
            <a:lvl8pPr indent="-304800" lvl="7" marL="3657600" algn="l">
              <a:lnSpc>
                <a:spcPct val="100000"/>
              </a:lnSpc>
              <a:spcBef>
                <a:spcPts val="600"/>
              </a:spcBef>
              <a:spcAft>
                <a:spcPts val="0"/>
              </a:spcAft>
              <a:buSzPts val="1200"/>
              <a:buChar char="–"/>
              <a:defRPr/>
            </a:lvl8pPr>
            <a:lvl9pPr indent="-304800" lvl="8" marL="4114800" algn="l">
              <a:lnSpc>
                <a:spcPct val="100000"/>
              </a:lnSpc>
              <a:spcBef>
                <a:spcPts val="600"/>
              </a:spcBef>
              <a:spcAft>
                <a:spcPts val="600"/>
              </a:spcAft>
              <a:buSzPts val="1200"/>
              <a:buChar char="•"/>
              <a:defRPr/>
            </a:lvl9pPr>
          </a:lstStyle>
          <a:p/>
        </p:txBody>
      </p:sp>
      <p:sp>
        <p:nvSpPr>
          <p:cNvPr id="889" name="Google Shape;889;p126"/>
          <p:cNvSpPr txBox="1"/>
          <p:nvPr>
            <p:ph type="title"/>
          </p:nvPr>
        </p:nvSpPr>
        <p:spPr>
          <a:xfrm>
            <a:off x="362099" y="333525"/>
            <a:ext cx="8421900" cy="5262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300"/>
              <a:buNone/>
              <a:defRPr sz="24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890" name="Google Shape;890;p126"/>
          <p:cNvSpPr txBox="1"/>
          <p:nvPr/>
        </p:nvSpPr>
        <p:spPr>
          <a:xfrm>
            <a:off x="4424838" y="4816839"/>
            <a:ext cx="293700" cy="155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891" name="Google Shape;891;p126"/>
          <p:cNvSpPr txBox="1"/>
          <p:nvPr/>
        </p:nvSpPr>
        <p:spPr>
          <a:xfrm>
            <a:off x="373301" y="4816839"/>
            <a:ext cx="4063800" cy="155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 | Proposal title		 </a:t>
            </a:r>
            <a:endParaRPr b="0" i="0" sz="600" u="none" cap="none" strike="noStrike">
              <a:solidFill>
                <a:srgbClr val="000000"/>
              </a:solidFill>
              <a:latin typeface="Arial"/>
              <a:ea typeface="Arial"/>
              <a:cs typeface="Arial"/>
              <a:sym typeface="Arial"/>
            </a:endParaRPr>
          </a:p>
        </p:txBody>
      </p:sp>
      <p:sp>
        <p:nvSpPr>
          <p:cNvPr id="892" name="Google Shape;892;p126"/>
          <p:cNvSpPr txBox="1"/>
          <p:nvPr/>
        </p:nvSpPr>
        <p:spPr>
          <a:xfrm>
            <a:off x="4720075" y="4816828"/>
            <a:ext cx="4063800" cy="1554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Confidential and proprietary</a:t>
            </a:r>
            <a:endParaRPr b="0" i="0" sz="600" u="none" cap="none" strike="noStrike">
              <a:solidFill>
                <a:srgbClr val="000000"/>
              </a:solidFill>
              <a:latin typeface="Arial"/>
              <a:ea typeface="Arial"/>
              <a:cs typeface="Arial"/>
              <a:sym typeface="Arial"/>
            </a:endParaRPr>
          </a:p>
        </p:txBody>
      </p:sp>
      <p:sp>
        <p:nvSpPr>
          <p:cNvPr id="893" name="Google Shape;893;p126"/>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One Column">
    <p:spTree>
      <p:nvGrpSpPr>
        <p:cNvPr id="894" name="Shape 894"/>
        <p:cNvGrpSpPr/>
        <p:nvPr/>
      </p:nvGrpSpPr>
      <p:grpSpPr>
        <a:xfrm>
          <a:off x="0" y="0"/>
          <a:ext cx="0" cy="0"/>
          <a:chOff x="0" y="0"/>
          <a:chExt cx="0" cy="0"/>
        </a:xfrm>
      </p:grpSpPr>
      <p:sp>
        <p:nvSpPr>
          <p:cNvPr id="895" name="Google Shape;895;p127"/>
          <p:cNvSpPr txBox="1"/>
          <p:nvPr>
            <p:ph type="title"/>
          </p:nvPr>
        </p:nvSpPr>
        <p:spPr>
          <a:xfrm>
            <a:off x="332185" y="130215"/>
            <a:ext cx="8479500" cy="789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96" name="Google Shape;896;p127"/>
          <p:cNvSpPr txBox="1"/>
          <p:nvPr>
            <p:ph idx="1" type="subTitle"/>
          </p:nvPr>
        </p:nvSpPr>
        <p:spPr>
          <a:xfrm>
            <a:off x="332185" y="957159"/>
            <a:ext cx="8479500" cy="240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400"/>
              <a:buNone/>
              <a:defRPr b="1" sz="1400">
                <a:solidFill>
                  <a:schemeClr val="dk2"/>
                </a:solidFill>
              </a:defRPr>
            </a:lvl1pPr>
            <a:lvl2pPr lvl="1" algn="l">
              <a:lnSpc>
                <a:spcPct val="100000"/>
              </a:lnSpc>
              <a:spcBef>
                <a:spcPts val="0"/>
              </a:spcBef>
              <a:spcAft>
                <a:spcPts val="0"/>
              </a:spcAft>
              <a:buClr>
                <a:schemeClr val="dk2"/>
              </a:buClr>
              <a:buSzPts val="1400"/>
              <a:buNone/>
              <a:defRPr b="1" sz="1400">
                <a:solidFill>
                  <a:schemeClr val="dk2"/>
                </a:solidFill>
              </a:defRPr>
            </a:lvl2pPr>
            <a:lvl3pPr lvl="2" algn="l">
              <a:lnSpc>
                <a:spcPct val="100000"/>
              </a:lnSpc>
              <a:spcBef>
                <a:spcPts val="0"/>
              </a:spcBef>
              <a:spcAft>
                <a:spcPts val="0"/>
              </a:spcAft>
              <a:buClr>
                <a:schemeClr val="dk2"/>
              </a:buClr>
              <a:buSzPts val="1400"/>
              <a:buNone/>
              <a:defRPr b="1" sz="1400">
                <a:solidFill>
                  <a:schemeClr val="dk2"/>
                </a:solidFill>
              </a:defRPr>
            </a:lvl3pPr>
            <a:lvl4pPr lvl="3" algn="l">
              <a:lnSpc>
                <a:spcPct val="100000"/>
              </a:lnSpc>
              <a:spcBef>
                <a:spcPts val="0"/>
              </a:spcBef>
              <a:spcAft>
                <a:spcPts val="0"/>
              </a:spcAft>
              <a:buClr>
                <a:schemeClr val="dk2"/>
              </a:buClr>
              <a:buSzPts val="1400"/>
              <a:buNone/>
              <a:defRPr b="1" sz="1400">
                <a:solidFill>
                  <a:schemeClr val="dk2"/>
                </a:solidFill>
              </a:defRPr>
            </a:lvl4pPr>
            <a:lvl5pPr lvl="4" algn="l">
              <a:lnSpc>
                <a:spcPct val="100000"/>
              </a:lnSpc>
              <a:spcBef>
                <a:spcPts val="0"/>
              </a:spcBef>
              <a:spcAft>
                <a:spcPts val="0"/>
              </a:spcAft>
              <a:buClr>
                <a:schemeClr val="dk2"/>
              </a:buClr>
              <a:buSzPts val="1400"/>
              <a:buNone/>
              <a:defRPr b="1" sz="1400">
                <a:solidFill>
                  <a:schemeClr val="dk2"/>
                </a:solidFill>
              </a:defRPr>
            </a:lvl5pPr>
            <a:lvl6pPr lvl="5" algn="l">
              <a:lnSpc>
                <a:spcPct val="100000"/>
              </a:lnSpc>
              <a:spcBef>
                <a:spcPts val="0"/>
              </a:spcBef>
              <a:spcAft>
                <a:spcPts val="0"/>
              </a:spcAft>
              <a:buClr>
                <a:schemeClr val="dk2"/>
              </a:buClr>
              <a:buSzPts val="1400"/>
              <a:buNone/>
              <a:defRPr b="1" sz="1400">
                <a:solidFill>
                  <a:schemeClr val="dk2"/>
                </a:solidFill>
              </a:defRPr>
            </a:lvl6pPr>
            <a:lvl7pPr lvl="6" algn="l">
              <a:lnSpc>
                <a:spcPct val="100000"/>
              </a:lnSpc>
              <a:spcBef>
                <a:spcPts val="0"/>
              </a:spcBef>
              <a:spcAft>
                <a:spcPts val="0"/>
              </a:spcAft>
              <a:buClr>
                <a:schemeClr val="dk2"/>
              </a:buClr>
              <a:buSzPts val="1400"/>
              <a:buNone/>
              <a:defRPr b="1" sz="1400">
                <a:solidFill>
                  <a:schemeClr val="dk2"/>
                </a:solidFill>
              </a:defRPr>
            </a:lvl7pPr>
            <a:lvl8pPr lvl="7" algn="l">
              <a:lnSpc>
                <a:spcPct val="100000"/>
              </a:lnSpc>
              <a:spcBef>
                <a:spcPts val="0"/>
              </a:spcBef>
              <a:spcAft>
                <a:spcPts val="0"/>
              </a:spcAft>
              <a:buClr>
                <a:schemeClr val="dk2"/>
              </a:buClr>
              <a:buSzPts val="1400"/>
              <a:buNone/>
              <a:defRPr b="1" sz="1400">
                <a:solidFill>
                  <a:schemeClr val="dk2"/>
                </a:solidFill>
              </a:defRPr>
            </a:lvl8pPr>
            <a:lvl9pPr lvl="8" algn="l">
              <a:lnSpc>
                <a:spcPct val="100000"/>
              </a:lnSpc>
              <a:spcBef>
                <a:spcPts val="0"/>
              </a:spcBef>
              <a:spcAft>
                <a:spcPts val="0"/>
              </a:spcAft>
              <a:buClr>
                <a:schemeClr val="dk2"/>
              </a:buClr>
              <a:buSzPts val="1400"/>
              <a:buNone/>
              <a:defRPr b="1" sz="1400">
                <a:solidFill>
                  <a:schemeClr val="dk2"/>
                </a:solidFill>
              </a:defRPr>
            </a:lvl9pPr>
          </a:lstStyle>
          <a:p/>
        </p:txBody>
      </p:sp>
      <p:sp>
        <p:nvSpPr>
          <p:cNvPr id="897" name="Google Shape;897;p127"/>
          <p:cNvSpPr txBox="1"/>
          <p:nvPr>
            <p:ph idx="2" type="body"/>
          </p:nvPr>
        </p:nvSpPr>
        <p:spPr>
          <a:xfrm>
            <a:off x="329184" y="1300163"/>
            <a:ext cx="7157400" cy="33633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a:lvl1pPr>
            <a:lvl2pPr indent="-317500" lvl="1" marL="914400" algn="l">
              <a:lnSpc>
                <a:spcPct val="100000"/>
              </a:lnSpc>
              <a:spcBef>
                <a:spcPts val="5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898" name="Google Shape;898;p127"/>
          <p:cNvSpPr txBox="1"/>
          <p:nvPr>
            <p:ph idx="3" type="body"/>
          </p:nvPr>
        </p:nvSpPr>
        <p:spPr>
          <a:xfrm>
            <a:off x="1824228" y="4766308"/>
            <a:ext cx="5486400" cy="2058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600"/>
              <a:buFont typeface="Arial"/>
              <a:buNone/>
              <a:defRPr sz="600"/>
            </a:lvl1pPr>
            <a:lvl2pPr indent="-228600" lvl="1" marL="914400" algn="l">
              <a:lnSpc>
                <a:spcPct val="100000"/>
              </a:lnSpc>
              <a:spcBef>
                <a:spcPts val="0"/>
              </a:spcBef>
              <a:spcAft>
                <a:spcPts val="0"/>
              </a:spcAft>
              <a:buClr>
                <a:schemeClr val="dk1"/>
              </a:buClr>
              <a:buSzPts val="600"/>
              <a:buFont typeface="Arial"/>
              <a:buNone/>
              <a:defRPr sz="600"/>
            </a:lvl2pPr>
            <a:lvl3pPr indent="-228600" lvl="2" marL="1371600" algn="l">
              <a:lnSpc>
                <a:spcPct val="100000"/>
              </a:lnSpc>
              <a:spcBef>
                <a:spcPts val="0"/>
              </a:spcBef>
              <a:spcAft>
                <a:spcPts val="0"/>
              </a:spcAft>
              <a:buClr>
                <a:schemeClr val="dk1"/>
              </a:buClr>
              <a:buSzPts val="600"/>
              <a:buFont typeface="Arial"/>
              <a:buNone/>
              <a:defRPr sz="600"/>
            </a:lvl3pPr>
            <a:lvl4pPr indent="-228600" lvl="3" marL="1828800" algn="l">
              <a:lnSpc>
                <a:spcPct val="100000"/>
              </a:lnSpc>
              <a:spcBef>
                <a:spcPts val="0"/>
              </a:spcBef>
              <a:spcAft>
                <a:spcPts val="0"/>
              </a:spcAft>
              <a:buClr>
                <a:schemeClr val="dk1"/>
              </a:buClr>
              <a:buSzPts val="600"/>
              <a:buFont typeface="Arial"/>
              <a:buNone/>
              <a:defRPr sz="600"/>
            </a:lvl4pPr>
            <a:lvl5pPr indent="-228600" lvl="4" marL="2286000" algn="l">
              <a:lnSpc>
                <a:spcPct val="100000"/>
              </a:lnSpc>
              <a:spcBef>
                <a:spcPts val="0"/>
              </a:spcBef>
              <a:spcAft>
                <a:spcPts val="0"/>
              </a:spcAft>
              <a:buClr>
                <a:schemeClr val="dk1"/>
              </a:buClr>
              <a:buSzPts val="600"/>
              <a:buFont typeface="Arial"/>
              <a:buNone/>
              <a:defRPr sz="600"/>
            </a:lvl5pPr>
            <a:lvl6pPr indent="-228600" lvl="5" marL="2743200" algn="l">
              <a:lnSpc>
                <a:spcPct val="100000"/>
              </a:lnSpc>
              <a:spcBef>
                <a:spcPts val="0"/>
              </a:spcBef>
              <a:spcAft>
                <a:spcPts val="0"/>
              </a:spcAft>
              <a:buClr>
                <a:schemeClr val="dk1"/>
              </a:buClr>
              <a:buSzPts val="600"/>
              <a:buFont typeface="Arial"/>
              <a:buNone/>
              <a:defRPr sz="600"/>
            </a:lvl6pPr>
            <a:lvl7pPr indent="-228600" lvl="6" marL="3200400" algn="l">
              <a:lnSpc>
                <a:spcPct val="100000"/>
              </a:lnSpc>
              <a:spcBef>
                <a:spcPts val="0"/>
              </a:spcBef>
              <a:spcAft>
                <a:spcPts val="0"/>
              </a:spcAft>
              <a:buClr>
                <a:schemeClr val="dk1"/>
              </a:buClr>
              <a:buSzPts val="600"/>
              <a:buFont typeface="Arial"/>
              <a:buNone/>
              <a:defRPr sz="600"/>
            </a:lvl7pPr>
            <a:lvl8pPr indent="-228600" lvl="7" marL="3657600" algn="l">
              <a:lnSpc>
                <a:spcPct val="100000"/>
              </a:lnSpc>
              <a:spcBef>
                <a:spcPts val="0"/>
              </a:spcBef>
              <a:spcAft>
                <a:spcPts val="0"/>
              </a:spcAft>
              <a:buClr>
                <a:schemeClr val="dk1"/>
              </a:buClr>
              <a:buSzPts val="600"/>
              <a:buFont typeface="Arial"/>
              <a:buNone/>
              <a:defRPr sz="600"/>
            </a:lvl8pPr>
            <a:lvl9pPr indent="-228600" lvl="8" marL="4114800" algn="l">
              <a:lnSpc>
                <a:spcPct val="100000"/>
              </a:lnSpc>
              <a:spcBef>
                <a:spcPts val="0"/>
              </a:spcBef>
              <a:spcAft>
                <a:spcPts val="0"/>
              </a:spcAft>
              <a:buClr>
                <a:schemeClr val="dk1"/>
              </a:buClr>
              <a:buSzPts val="600"/>
              <a:buFont typeface="Arial"/>
              <a:buNone/>
              <a:defRPr sz="600"/>
            </a:lvl9pPr>
          </a:lstStyle>
          <a:p/>
        </p:txBody>
      </p:sp>
      <p:sp>
        <p:nvSpPr>
          <p:cNvPr id="899" name="Google Shape;899;p12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71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urved text warning">
  <p:cSld name="OBJECT_1">
    <p:spTree>
      <p:nvGrpSpPr>
        <p:cNvPr id="77" name="Shape 77"/>
        <p:cNvGrpSpPr/>
        <p:nvPr/>
      </p:nvGrpSpPr>
      <p:grpSpPr>
        <a:xfrm>
          <a:off x="0" y="0"/>
          <a:ext cx="0" cy="0"/>
          <a:chOff x="0" y="0"/>
          <a:chExt cx="0" cy="0"/>
        </a:xfrm>
      </p:grpSpPr>
      <p:sp>
        <p:nvSpPr>
          <p:cNvPr id="78" name="Google Shape;78;p156"/>
          <p:cNvSpPr txBox="1"/>
          <p:nvPr>
            <p:ph type="title"/>
          </p:nvPr>
        </p:nvSpPr>
        <p:spPr>
          <a:xfrm>
            <a:off x="332185" y="324000"/>
            <a:ext cx="8479500" cy="648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56"/>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56"/>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156"/>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56"/>
          <p:cNvSpPr txBox="1"/>
          <p:nvPr/>
        </p:nvSpPr>
        <p:spPr>
          <a:xfrm>
            <a:off x="64744" y="68400"/>
            <a:ext cx="9014700" cy="153300"/>
          </a:xfrm>
          <a:prstGeom prst="rect">
            <a:avLst/>
          </a:prstGeom>
          <a:solidFill>
            <a:srgbClr val="FFFF00"/>
          </a:solidFill>
          <a:ln>
            <a:noFill/>
          </a:ln>
        </p:spPr>
        <p:txBody>
          <a:bodyPr anchorCtr="0" anchor="t" bIns="0" lIns="0" spcFirstLastPara="1" rIns="0" wrap="square" tIns="0">
            <a:noAutofit/>
          </a:bodyPr>
          <a:lstStyle/>
          <a:p>
            <a:pPr indent="0" lvl="0" marL="0" marR="0" rtl="0" algn="ctr">
              <a:lnSpc>
                <a:spcPct val="100000"/>
              </a:lnSpc>
              <a:spcBef>
                <a:spcPts val="20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Curved text cannot be created in Google Slides. If you would like to use a graphic with curved text, please create in PPT first and then paste back into the Google Slides file as an image. Any updates will need to be made to the source PPT file.</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age 1">
  <p:cSld name="Content with image">
    <p:bg>
      <p:bgPr>
        <a:solidFill>
          <a:schemeClr val="lt1"/>
        </a:solidFill>
      </p:bgPr>
    </p:bg>
    <p:spTree>
      <p:nvGrpSpPr>
        <p:cNvPr id="900" name="Shape 900"/>
        <p:cNvGrpSpPr/>
        <p:nvPr/>
      </p:nvGrpSpPr>
      <p:grpSpPr>
        <a:xfrm>
          <a:off x="0" y="0"/>
          <a:ext cx="0" cy="0"/>
          <a:chOff x="0" y="0"/>
          <a:chExt cx="0" cy="0"/>
        </a:xfrm>
      </p:grpSpPr>
      <p:sp>
        <p:nvSpPr>
          <p:cNvPr id="901" name="Google Shape;901;p128"/>
          <p:cNvSpPr txBox="1"/>
          <p:nvPr>
            <p:ph idx="1" type="body"/>
          </p:nvPr>
        </p:nvSpPr>
        <p:spPr>
          <a:xfrm>
            <a:off x="326339" y="860692"/>
            <a:ext cx="5582400" cy="226200"/>
          </a:xfrm>
          <a:prstGeom prst="rect">
            <a:avLst/>
          </a:prstGeom>
          <a:noFill/>
          <a:ln>
            <a:noFill/>
          </a:ln>
        </p:spPr>
        <p:txBody>
          <a:bodyPr anchorCtr="0" anchor="t" bIns="0" lIns="0" spcFirstLastPara="1" rIns="0" wrap="square" tIns="0">
            <a:noAutofit/>
          </a:bodyPr>
          <a:lstStyle>
            <a:lvl1pPr indent="-317500" lvl="0" marL="457200" algn="l">
              <a:lnSpc>
                <a:spcPct val="85000"/>
              </a:lnSpc>
              <a:spcBef>
                <a:spcPts val="0"/>
              </a:spcBef>
              <a:spcAft>
                <a:spcPts val="0"/>
              </a:spcAft>
              <a:buSzPts val="1400"/>
              <a:buChar char="•"/>
              <a:defRPr b="0" i="0" sz="1400" u="none" cap="none" strike="noStrike">
                <a:solidFill>
                  <a:schemeClr val="dk1"/>
                </a:solidFill>
                <a:latin typeface="Helvetica Neue Light"/>
                <a:ea typeface="Helvetica Neue Light"/>
                <a:cs typeface="Helvetica Neue Light"/>
                <a:sym typeface="Helvetica Neue Light"/>
              </a:defRPr>
            </a:lvl1pPr>
            <a:lvl2pPr indent="-304800" lvl="1" marL="914400" algn="l">
              <a:lnSpc>
                <a:spcPct val="85000"/>
              </a:lnSpc>
              <a:spcBef>
                <a:spcPts val="900"/>
              </a:spcBef>
              <a:spcAft>
                <a:spcPts val="0"/>
              </a:spcAft>
              <a:buSzPts val="1200"/>
              <a:buChar char="–"/>
              <a:defRPr/>
            </a:lvl2pPr>
            <a:lvl3pPr indent="-304800" lvl="2" marL="1371600" algn="l">
              <a:lnSpc>
                <a:spcPct val="85000"/>
              </a:lnSpc>
              <a:spcBef>
                <a:spcPts val="500"/>
              </a:spcBef>
              <a:spcAft>
                <a:spcPts val="0"/>
              </a:spcAft>
              <a:buSzPts val="1200"/>
              <a:buChar char="•"/>
              <a:defRPr/>
            </a:lvl3pPr>
            <a:lvl4pPr indent="-304800" lvl="3" marL="1828800" algn="l">
              <a:lnSpc>
                <a:spcPct val="85000"/>
              </a:lnSpc>
              <a:spcBef>
                <a:spcPts val="500"/>
              </a:spcBef>
              <a:spcAft>
                <a:spcPts val="0"/>
              </a:spcAft>
              <a:buSzPts val="1200"/>
              <a:buChar char="–"/>
              <a:defRPr/>
            </a:lvl4pPr>
            <a:lvl5pPr indent="-304800" lvl="4" marL="2286000" algn="l">
              <a:lnSpc>
                <a:spcPct val="85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902" name="Google Shape;902;p128"/>
          <p:cNvSpPr txBox="1"/>
          <p:nvPr>
            <p:ph idx="2" type="body"/>
          </p:nvPr>
        </p:nvSpPr>
        <p:spPr>
          <a:xfrm>
            <a:off x="323437" y="1231940"/>
            <a:ext cx="3429000" cy="507600"/>
          </a:xfrm>
          <a:prstGeom prst="rect">
            <a:avLst/>
          </a:prstGeom>
          <a:noFill/>
          <a:ln>
            <a:noFill/>
          </a:ln>
        </p:spPr>
        <p:txBody>
          <a:bodyPr anchorCtr="0" anchor="t" bIns="0" lIns="0" spcFirstLastPara="1" rIns="0" wrap="square" tIns="0">
            <a:noAutofit/>
          </a:bodyPr>
          <a:lstStyle>
            <a:lvl1pPr indent="-317500" lvl="0" marL="457200" algn="l">
              <a:lnSpc>
                <a:spcPct val="110000"/>
              </a:lnSpc>
              <a:spcBef>
                <a:spcPts val="500"/>
              </a:spcBef>
              <a:spcAft>
                <a:spcPts val="0"/>
              </a:spcAft>
              <a:buSzPts val="1400"/>
              <a:buChar char="•"/>
              <a:defRPr b="1" i="0" sz="1400" u="none" cap="none" strike="noStrike">
                <a:solidFill>
                  <a:schemeClr val="accent1"/>
                </a:solidFill>
                <a:latin typeface="Helvetica Neue"/>
                <a:ea typeface="Helvetica Neue"/>
                <a:cs typeface="Helvetica Neue"/>
                <a:sym typeface="Helvetica Neue"/>
              </a:defRPr>
            </a:lvl1pPr>
            <a:lvl2pPr indent="-304800" lvl="1" marL="914400" algn="l">
              <a:lnSpc>
                <a:spcPct val="85000"/>
              </a:lnSpc>
              <a:spcBef>
                <a:spcPts val="900"/>
              </a:spcBef>
              <a:spcAft>
                <a:spcPts val="0"/>
              </a:spcAft>
              <a:buSzPts val="1200"/>
              <a:buChar char="–"/>
              <a:defRPr/>
            </a:lvl2pPr>
            <a:lvl3pPr indent="-304800" lvl="2" marL="1371600" algn="l">
              <a:lnSpc>
                <a:spcPct val="85000"/>
              </a:lnSpc>
              <a:spcBef>
                <a:spcPts val="500"/>
              </a:spcBef>
              <a:spcAft>
                <a:spcPts val="0"/>
              </a:spcAft>
              <a:buSzPts val="1200"/>
              <a:buChar char="•"/>
              <a:defRPr/>
            </a:lvl3pPr>
            <a:lvl4pPr indent="-304800" lvl="3" marL="1828800" algn="l">
              <a:lnSpc>
                <a:spcPct val="85000"/>
              </a:lnSpc>
              <a:spcBef>
                <a:spcPts val="500"/>
              </a:spcBef>
              <a:spcAft>
                <a:spcPts val="0"/>
              </a:spcAft>
              <a:buSzPts val="1200"/>
              <a:buChar char="–"/>
              <a:defRPr/>
            </a:lvl4pPr>
            <a:lvl5pPr indent="-304800" lvl="4" marL="2286000" algn="l">
              <a:lnSpc>
                <a:spcPct val="85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903" name="Google Shape;903;p128"/>
          <p:cNvSpPr txBox="1"/>
          <p:nvPr>
            <p:ph idx="3" type="body"/>
          </p:nvPr>
        </p:nvSpPr>
        <p:spPr>
          <a:xfrm>
            <a:off x="323063" y="2002865"/>
            <a:ext cx="3312300" cy="2619600"/>
          </a:xfrm>
          <a:prstGeom prst="rect">
            <a:avLst/>
          </a:prstGeom>
          <a:noFill/>
          <a:ln>
            <a:noFill/>
          </a:ln>
        </p:spPr>
        <p:txBody>
          <a:bodyPr anchorCtr="0" anchor="t" bIns="0" lIns="0" spcFirstLastPara="1" rIns="0" wrap="square" tIns="0">
            <a:noAutofit/>
          </a:bodyPr>
          <a:lstStyle>
            <a:lvl1pPr indent="-317500" lvl="0" marL="457200" algn="l">
              <a:lnSpc>
                <a:spcPct val="85000"/>
              </a:lnSpc>
              <a:spcBef>
                <a:spcPts val="0"/>
              </a:spcBef>
              <a:spcAft>
                <a:spcPts val="0"/>
              </a:spcAft>
              <a:buSzPts val="1400"/>
              <a:buChar char="•"/>
              <a:defRPr b="0" i="0" sz="1100" u="none" cap="none" strike="noStrike">
                <a:solidFill>
                  <a:schemeClr val="accent6"/>
                </a:solidFill>
                <a:latin typeface="Helvetica Neue"/>
                <a:ea typeface="Helvetica Neue"/>
                <a:cs typeface="Helvetica Neue"/>
                <a:sym typeface="Helvetica Neue"/>
              </a:defRPr>
            </a:lvl1pPr>
            <a:lvl2pPr indent="-304800" lvl="1" marL="914400" algn="l">
              <a:lnSpc>
                <a:spcPct val="85000"/>
              </a:lnSpc>
              <a:spcBef>
                <a:spcPts val="900"/>
              </a:spcBef>
              <a:spcAft>
                <a:spcPts val="0"/>
              </a:spcAft>
              <a:buSzPts val="1200"/>
              <a:buChar char="–"/>
              <a:defRPr/>
            </a:lvl2pPr>
            <a:lvl3pPr indent="-304800" lvl="2" marL="1371600" algn="l">
              <a:lnSpc>
                <a:spcPct val="85000"/>
              </a:lnSpc>
              <a:spcBef>
                <a:spcPts val="500"/>
              </a:spcBef>
              <a:spcAft>
                <a:spcPts val="0"/>
              </a:spcAft>
              <a:buSzPts val="1200"/>
              <a:buChar char="•"/>
              <a:defRPr/>
            </a:lvl3pPr>
            <a:lvl4pPr indent="-304800" lvl="3" marL="1828800" algn="l">
              <a:lnSpc>
                <a:spcPct val="85000"/>
              </a:lnSpc>
              <a:spcBef>
                <a:spcPts val="500"/>
              </a:spcBef>
              <a:spcAft>
                <a:spcPts val="0"/>
              </a:spcAft>
              <a:buSzPts val="1200"/>
              <a:buChar char="–"/>
              <a:defRPr/>
            </a:lvl4pPr>
            <a:lvl5pPr indent="-304800" lvl="4" marL="2286000" algn="l">
              <a:lnSpc>
                <a:spcPct val="85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904" name="Google Shape;904;p128"/>
          <p:cNvSpPr txBox="1"/>
          <p:nvPr>
            <p:ph idx="4" type="body"/>
          </p:nvPr>
        </p:nvSpPr>
        <p:spPr>
          <a:xfrm>
            <a:off x="326339" y="324084"/>
            <a:ext cx="8503500" cy="353400"/>
          </a:xfrm>
          <a:prstGeom prst="rect">
            <a:avLst/>
          </a:prstGeom>
          <a:noFill/>
          <a:ln>
            <a:noFill/>
          </a:ln>
        </p:spPr>
        <p:txBody>
          <a:bodyPr anchorCtr="0" anchor="t" bIns="0" lIns="0" spcFirstLastPara="1" rIns="0" wrap="square" tIns="0">
            <a:noAutofit/>
          </a:bodyPr>
          <a:lstStyle>
            <a:lvl1pPr indent="-317500" lvl="0" marL="457200" algn="l">
              <a:lnSpc>
                <a:spcPct val="85000"/>
              </a:lnSpc>
              <a:spcBef>
                <a:spcPts val="0"/>
              </a:spcBef>
              <a:spcAft>
                <a:spcPts val="0"/>
              </a:spcAft>
              <a:buClr>
                <a:srgbClr val="FFA929"/>
              </a:buClr>
              <a:buSzPts val="1400"/>
              <a:buChar char="•"/>
              <a:defRPr b="1" sz="2700">
                <a:solidFill>
                  <a:srgbClr val="FFA929"/>
                </a:solidFill>
                <a:latin typeface="Helvetica Neue"/>
                <a:ea typeface="Helvetica Neue"/>
                <a:cs typeface="Helvetica Neue"/>
                <a:sym typeface="Helvetica Neue"/>
              </a:defRPr>
            </a:lvl1pPr>
            <a:lvl2pPr indent="-304800" lvl="1" marL="914400" algn="l">
              <a:lnSpc>
                <a:spcPct val="85000"/>
              </a:lnSpc>
              <a:spcBef>
                <a:spcPts val="900"/>
              </a:spcBef>
              <a:spcAft>
                <a:spcPts val="0"/>
              </a:spcAft>
              <a:buSzPts val="1200"/>
              <a:buChar char="–"/>
              <a:defRPr/>
            </a:lvl2pPr>
            <a:lvl3pPr indent="-304800" lvl="2" marL="1371600" algn="l">
              <a:lnSpc>
                <a:spcPct val="85000"/>
              </a:lnSpc>
              <a:spcBef>
                <a:spcPts val="500"/>
              </a:spcBef>
              <a:spcAft>
                <a:spcPts val="0"/>
              </a:spcAft>
              <a:buSzPts val="1200"/>
              <a:buChar char="•"/>
              <a:defRPr/>
            </a:lvl3pPr>
            <a:lvl4pPr indent="-228600" lvl="3" marL="1828800" algn="l">
              <a:lnSpc>
                <a:spcPct val="85000"/>
              </a:lnSpc>
              <a:spcBef>
                <a:spcPts val="500"/>
              </a:spcBef>
              <a:spcAft>
                <a:spcPts val="0"/>
              </a:spcAft>
              <a:buSzPts val="1200"/>
              <a:buNone/>
              <a:defRPr/>
            </a:lvl4pPr>
            <a:lvl5pPr indent="-228600" lvl="4" marL="2286000" algn="l">
              <a:lnSpc>
                <a:spcPct val="85000"/>
              </a:lnSpc>
              <a:spcBef>
                <a:spcPts val="500"/>
              </a:spcBef>
              <a:spcAft>
                <a:spcPts val="0"/>
              </a:spcAft>
              <a:buSzPts val="1200"/>
              <a:buNone/>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905" name="Google Shape;905;p128"/>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A929"/>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A929"/>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A929"/>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A929"/>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A929"/>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A929"/>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A929"/>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A929"/>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A929"/>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14">
    <p:spTree>
      <p:nvGrpSpPr>
        <p:cNvPr id="906" name="Shape 906"/>
        <p:cNvGrpSpPr/>
        <p:nvPr/>
      </p:nvGrpSpPr>
      <p:grpSpPr>
        <a:xfrm>
          <a:off x="0" y="0"/>
          <a:ext cx="0" cy="0"/>
          <a:chOff x="0" y="0"/>
          <a:chExt cx="0" cy="0"/>
        </a:xfrm>
      </p:grpSpPr>
      <p:sp>
        <p:nvSpPr>
          <p:cNvPr id="907" name="Google Shape;907;p129"/>
          <p:cNvSpPr txBox="1"/>
          <p:nvPr>
            <p:ph type="title"/>
          </p:nvPr>
        </p:nvSpPr>
        <p:spPr>
          <a:xfrm>
            <a:off x="332185" y="324000"/>
            <a:ext cx="8479800" cy="10404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400"/>
            </a:lvl2pPr>
            <a:lvl3pPr lvl="2" algn="l">
              <a:lnSpc>
                <a:spcPct val="100000"/>
              </a:lnSpc>
              <a:spcBef>
                <a:spcPts val="0"/>
              </a:spcBef>
              <a:spcAft>
                <a:spcPts val="0"/>
              </a:spcAft>
              <a:buSzPts val="1200"/>
              <a:buNone/>
              <a:defRPr sz="1400"/>
            </a:lvl3pPr>
            <a:lvl4pPr lvl="3" algn="l">
              <a:lnSpc>
                <a:spcPct val="100000"/>
              </a:lnSpc>
              <a:spcBef>
                <a:spcPts val="0"/>
              </a:spcBef>
              <a:spcAft>
                <a:spcPts val="0"/>
              </a:spcAft>
              <a:buSzPts val="1200"/>
              <a:buNone/>
              <a:defRPr sz="1400"/>
            </a:lvl4pPr>
            <a:lvl5pPr lvl="4" algn="l">
              <a:lnSpc>
                <a:spcPct val="100000"/>
              </a:lnSpc>
              <a:spcBef>
                <a:spcPts val="0"/>
              </a:spcBef>
              <a:spcAft>
                <a:spcPts val="0"/>
              </a:spcAft>
              <a:buSzPts val="1200"/>
              <a:buNone/>
              <a:defRPr sz="1400"/>
            </a:lvl5pPr>
            <a:lvl6pPr lvl="5" algn="l">
              <a:lnSpc>
                <a:spcPct val="100000"/>
              </a:lnSpc>
              <a:spcBef>
                <a:spcPts val="0"/>
              </a:spcBef>
              <a:spcAft>
                <a:spcPts val="0"/>
              </a:spcAft>
              <a:buSzPts val="1200"/>
              <a:buNone/>
              <a:defRPr sz="1400"/>
            </a:lvl6pPr>
            <a:lvl7pPr lvl="6" algn="l">
              <a:lnSpc>
                <a:spcPct val="100000"/>
              </a:lnSpc>
              <a:spcBef>
                <a:spcPts val="0"/>
              </a:spcBef>
              <a:spcAft>
                <a:spcPts val="0"/>
              </a:spcAft>
              <a:buSzPts val="1200"/>
              <a:buNone/>
              <a:defRPr sz="1400"/>
            </a:lvl7pPr>
            <a:lvl8pPr lvl="7" algn="l">
              <a:lnSpc>
                <a:spcPct val="100000"/>
              </a:lnSpc>
              <a:spcBef>
                <a:spcPts val="0"/>
              </a:spcBef>
              <a:spcAft>
                <a:spcPts val="0"/>
              </a:spcAft>
              <a:buSzPts val="1200"/>
              <a:buNone/>
              <a:defRPr sz="1400"/>
            </a:lvl8pPr>
            <a:lvl9pPr lvl="8" algn="l">
              <a:lnSpc>
                <a:spcPct val="100000"/>
              </a:lnSpc>
              <a:spcBef>
                <a:spcPts val="0"/>
              </a:spcBef>
              <a:spcAft>
                <a:spcPts val="0"/>
              </a:spcAft>
              <a:buSzPts val="1200"/>
              <a:buNone/>
              <a:defRPr sz="1400"/>
            </a:lvl9pPr>
          </a:lstStyle>
          <a:p/>
        </p:txBody>
      </p:sp>
      <p:sp>
        <p:nvSpPr>
          <p:cNvPr id="908" name="Google Shape;908;p129"/>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909" name="Google Shape;909;p129"/>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4">
  <p:cSld name="OBJECT_15">
    <p:spTree>
      <p:nvGrpSpPr>
        <p:cNvPr id="910" name="Shape 910"/>
        <p:cNvGrpSpPr/>
        <p:nvPr/>
      </p:nvGrpSpPr>
      <p:grpSpPr>
        <a:xfrm>
          <a:off x="0" y="0"/>
          <a:ext cx="0" cy="0"/>
          <a:chOff x="0" y="0"/>
          <a:chExt cx="0" cy="0"/>
        </a:xfrm>
      </p:grpSpPr>
      <p:sp>
        <p:nvSpPr>
          <p:cNvPr id="911" name="Google Shape;911;p130"/>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400"/>
            </a:lvl2pPr>
            <a:lvl3pPr lvl="2" algn="l">
              <a:lnSpc>
                <a:spcPct val="100000"/>
              </a:lnSpc>
              <a:spcBef>
                <a:spcPts val="0"/>
              </a:spcBef>
              <a:spcAft>
                <a:spcPts val="0"/>
              </a:spcAft>
              <a:buSzPts val="1200"/>
              <a:buNone/>
              <a:defRPr sz="1400"/>
            </a:lvl3pPr>
            <a:lvl4pPr lvl="3" algn="l">
              <a:lnSpc>
                <a:spcPct val="100000"/>
              </a:lnSpc>
              <a:spcBef>
                <a:spcPts val="0"/>
              </a:spcBef>
              <a:spcAft>
                <a:spcPts val="0"/>
              </a:spcAft>
              <a:buSzPts val="1200"/>
              <a:buNone/>
              <a:defRPr sz="1400"/>
            </a:lvl4pPr>
            <a:lvl5pPr lvl="4" algn="l">
              <a:lnSpc>
                <a:spcPct val="100000"/>
              </a:lnSpc>
              <a:spcBef>
                <a:spcPts val="0"/>
              </a:spcBef>
              <a:spcAft>
                <a:spcPts val="0"/>
              </a:spcAft>
              <a:buSzPts val="1200"/>
              <a:buNone/>
              <a:defRPr sz="1400"/>
            </a:lvl5pPr>
            <a:lvl6pPr lvl="5" algn="l">
              <a:lnSpc>
                <a:spcPct val="100000"/>
              </a:lnSpc>
              <a:spcBef>
                <a:spcPts val="0"/>
              </a:spcBef>
              <a:spcAft>
                <a:spcPts val="0"/>
              </a:spcAft>
              <a:buSzPts val="1200"/>
              <a:buNone/>
              <a:defRPr sz="1400"/>
            </a:lvl6pPr>
            <a:lvl7pPr lvl="6" algn="l">
              <a:lnSpc>
                <a:spcPct val="100000"/>
              </a:lnSpc>
              <a:spcBef>
                <a:spcPts val="0"/>
              </a:spcBef>
              <a:spcAft>
                <a:spcPts val="0"/>
              </a:spcAft>
              <a:buSzPts val="1200"/>
              <a:buNone/>
              <a:defRPr sz="1400"/>
            </a:lvl7pPr>
            <a:lvl8pPr lvl="7" algn="l">
              <a:lnSpc>
                <a:spcPct val="100000"/>
              </a:lnSpc>
              <a:spcBef>
                <a:spcPts val="0"/>
              </a:spcBef>
              <a:spcAft>
                <a:spcPts val="0"/>
              </a:spcAft>
              <a:buSzPts val="1200"/>
              <a:buNone/>
              <a:defRPr sz="1400"/>
            </a:lvl8pPr>
            <a:lvl9pPr lvl="8" algn="l">
              <a:lnSpc>
                <a:spcPct val="100000"/>
              </a:lnSpc>
              <a:spcBef>
                <a:spcPts val="0"/>
              </a:spcBef>
              <a:spcAft>
                <a:spcPts val="0"/>
              </a:spcAft>
              <a:buSzPts val="1200"/>
              <a:buNone/>
              <a:defRPr sz="1400"/>
            </a:lvl9pPr>
          </a:lstStyle>
          <a:p/>
        </p:txBody>
      </p:sp>
      <p:sp>
        <p:nvSpPr>
          <p:cNvPr id="912" name="Google Shape;912;p130"/>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913" name="Google Shape;913;p130"/>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OBJECT_16">
    <p:spTree>
      <p:nvGrpSpPr>
        <p:cNvPr id="914" name="Shape 914"/>
        <p:cNvGrpSpPr/>
        <p:nvPr/>
      </p:nvGrpSpPr>
      <p:grpSpPr>
        <a:xfrm>
          <a:off x="0" y="0"/>
          <a:ext cx="0" cy="0"/>
          <a:chOff x="0" y="0"/>
          <a:chExt cx="0" cy="0"/>
        </a:xfrm>
      </p:grpSpPr>
      <p:sp>
        <p:nvSpPr>
          <p:cNvPr id="915" name="Google Shape;915;p131"/>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400"/>
            </a:lvl2pPr>
            <a:lvl3pPr lvl="2" algn="l">
              <a:lnSpc>
                <a:spcPct val="100000"/>
              </a:lnSpc>
              <a:spcBef>
                <a:spcPts val="0"/>
              </a:spcBef>
              <a:spcAft>
                <a:spcPts val="0"/>
              </a:spcAft>
              <a:buSzPts val="1200"/>
              <a:buNone/>
              <a:defRPr sz="1400"/>
            </a:lvl3pPr>
            <a:lvl4pPr lvl="3" algn="l">
              <a:lnSpc>
                <a:spcPct val="100000"/>
              </a:lnSpc>
              <a:spcBef>
                <a:spcPts val="0"/>
              </a:spcBef>
              <a:spcAft>
                <a:spcPts val="0"/>
              </a:spcAft>
              <a:buSzPts val="1200"/>
              <a:buNone/>
              <a:defRPr sz="1400"/>
            </a:lvl4pPr>
            <a:lvl5pPr lvl="4" algn="l">
              <a:lnSpc>
                <a:spcPct val="100000"/>
              </a:lnSpc>
              <a:spcBef>
                <a:spcPts val="0"/>
              </a:spcBef>
              <a:spcAft>
                <a:spcPts val="0"/>
              </a:spcAft>
              <a:buSzPts val="1200"/>
              <a:buNone/>
              <a:defRPr sz="1400"/>
            </a:lvl5pPr>
            <a:lvl6pPr lvl="5" algn="l">
              <a:lnSpc>
                <a:spcPct val="100000"/>
              </a:lnSpc>
              <a:spcBef>
                <a:spcPts val="0"/>
              </a:spcBef>
              <a:spcAft>
                <a:spcPts val="0"/>
              </a:spcAft>
              <a:buSzPts val="1200"/>
              <a:buNone/>
              <a:defRPr sz="1400"/>
            </a:lvl6pPr>
            <a:lvl7pPr lvl="6" algn="l">
              <a:lnSpc>
                <a:spcPct val="100000"/>
              </a:lnSpc>
              <a:spcBef>
                <a:spcPts val="0"/>
              </a:spcBef>
              <a:spcAft>
                <a:spcPts val="0"/>
              </a:spcAft>
              <a:buSzPts val="1200"/>
              <a:buNone/>
              <a:defRPr sz="1400"/>
            </a:lvl7pPr>
            <a:lvl8pPr lvl="7" algn="l">
              <a:lnSpc>
                <a:spcPct val="100000"/>
              </a:lnSpc>
              <a:spcBef>
                <a:spcPts val="0"/>
              </a:spcBef>
              <a:spcAft>
                <a:spcPts val="0"/>
              </a:spcAft>
              <a:buSzPts val="1200"/>
              <a:buNone/>
              <a:defRPr sz="1400"/>
            </a:lvl8pPr>
            <a:lvl9pPr lvl="8" algn="l">
              <a:lnSpc>
                <a:spcPct val="100000"/>
              </a:lnSpc>
              <a:spcBef>
                <a:spcPts val="0"/>
              </a:spcBef>
              <a:spcAft>
                <a:spcPts val="0"/>
              </a:spcAft>
              <a:buSzPts val="1200"/>
              <a:buNone/>
              <a:defRPr sz="1400"/>
            </a:lvl9pPr>
          </a:lstStyle>
          <a:p/>
        </p:txBody>
      </p:sp>
      <p:sp>
        <p:nvSpPr>
          <p:cNvPr id="916" name="Google Shape;916;p131"/>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917" name="Google Shape;917;p131"/>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 Subtitle 3">
  <p:cSld name="Five Content - Subtitle_3">
    <p:spTree>
      <p:nvGrpSpPr>
        <p:cNvPr id="918" name="Shape 918"/>
        <p:cNvGrpSpPr/>
        <p:nvPr/>
      </p:nvGrpSpPr>
      <p:grpSpPr>
        <a:xfrm>
          <a:off x="0" y="0"/>
          <a:ext cx="0" cy="0"/>
          <a:chOff x="0" y="0"/>
          <a:chExt cx="0" cy="0"/>
        </a:xfrm>
      </p:grpSpPr>
      <p:sp>
        <p:nvSpPr>
          <p:cNvPr id="919" name="Google Shape;919;p132"/>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400"/>
            </a:lvl2pPr>
            <a:lvl3pPr lvl="2" algn="l">
              <a:lnSpc>
                <a:spcPct val="100000"/>
              </a:lnSpc>
              <a:spcBef>
                <a:spcPts val="0"/>
              </a:spcBef>
              <a:spcAft>
                <a:spcPts val="0"/>
              </a:spcAft>
              <a:buSzPts val="1200"/>
              <a:buNone/>
              <a:defRPr sz="1400"/>
            </a:lvl3pPr>
            <a:lvl4pPr lvl="3" algn="l">
              <a:lnSpc>
                <a:spcPct val="100000"/>
              </a:lnSpc>
              <a:spcBef>
                <a:spcPts val="0"/>
              </a:spcBef>
              <a:spcAft>
                <a:spcPts val="0"/>
              </a:spcAft>
              <a:buSzPts val="1200"/>
              <a:buNone/>
              <a:defRPr sz="1400"/>
            </a:lvl4pPr>
            <a:lvl5pPr lvl="4" algn="l">
              <a:lnSpc>
                <a:spcPct val="100000"/>
              </a:lnSpc>
              <a:spcBef>
                <a:spcPts val="0"/>
              </a:spcBef>
              <a:spcAft>
                <a:spcPts val="0"/>
              </a:spcAft>
              <a:buSzPts val="1200"/>
              <a:buNone/>
              <a:defRPr sz="1400"/>
            </a:lvl5pPr>
            <a:lvl6pPr lvl="5" algn="l">
              <a:lnSpc>
                <a:spcPct val="100000"/>
              </a:lnSpc>
              <a:spcBef>
                <a:spcPts val="0"/>
              </a:spcBef>
              <a:spcAft>
                <a:spcPts val="0"/>
              </a:spcAft>
              <a:buSzPts val="1200"/>
              <a:buNone/>
              <a:defRPr sz="1400"/>
            </a:lvl6pPr>
            <a:lvl7pPr lvl="6" algn="l">
              <a:lnSpc>
                <a:spcPct val="100000"/>
              </a:lnSpc>
              <a:spcBef>
                <a:spcPts val="0"/>
              </a:spcBef>
              <a:spcAft>
                <a:spcPts val="0"/>
              </a:spcAft>
              <a:buSzPts val="1200"/>
              <a:buNone/>
              <a:defRPr sz="1400"/>
            </a:lvl7pPr>
            <a:lvl8pPr lvl="7" algn="l">
              <a:lnSpc>
                <a:spcPct val="100000"/>
              </a:lnSpc>
              <a:spcBef>
                <a:spcPts val="0"/>
              </a:spcBef>
              <a:spcAft>
                <a:spcPts val="0"/>
              </a:spcAft>
              <a:buSzPts val="1200"/>
              <a:buNone/>
              <a:defRPr sz="1400"/>
            </a:lvl8pPr>
            <a:lvl9pPr lvl="8" algn="l">
              <a:lnSpc>
                <a:spcPct val="100000"/>
              </a:lnSpc>
              <a:spcBef>
                <a:spcPts val="0"/>
              </a:spcBef>
              <a:spcAft>
                <a:spcPts val="0"/>
              </a:spcAft>
              <a:buSzPts val="1200"/>
              <a:buNone/>
              <a:defRPr sz="1400"/>
            </a:lvl9pPr>
          </a:lstStyle>
          <a:p/>
        </p:txBody>
      </p:sp>
      <p:sp>
        <p:nvSpPr>
          <p:cNvPr id="920" name="Google Shape;920;p132"/>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921" name="Google Shape;921;p132"/>
          <p:cNvSpPr txBox="1"/>
          <p:nvPr>
            <p:ph idx="12" type="sldNum"/>
          </p:nvPr>
        </p:nvSpPr>
        <p:spPr>
          <a:xfrm>
            <a:off x="8263167" y="4785132"/>
            <a:ext cx="548700" cy="1221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22" name="Google Shape;922;p132"/>
          <p:cNvSpPr txBox="1"/>
          <p:nvPr/>
        </p:nvSpPr>
        <p:spPr>
          <a:xfrm>
            <a:off x="332185" y="4785132"/>
            <a:ext cx="4105200" cy="102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b="1" i="0" lang="en" sz="800" u="none" cap="none" strike="noStrike">
                <a:solidFill>
                  <a:schemeClr val="dk1"/>
                </a:solidFill>
                <a:latin typeface="Arial"/>
                <a:ea typeface="Arial"/>
                <a:cs typeface="Arial"/>
                <a:sym typeface="Arial"/>
              </a:rPr>
              <a:t>PwC</a:t>
            </a:r>
            <a:r>
              <a:rPr b="0" i="0" lang="en" sz="800" u="none" cap="none" strike="noStrike">
                <a:solidFill>
                  <a:schemeClr val="dk1"/>
                </a:solidFill>
                <a:latin typeface="Arial"/>
                <a:ea typeface="Arial"/>
                <a:cs typeface="Arial"/>
                <a:sym typeface="Arial"/>
              </a:rPr>
              <a:t> </a:t>
            </a:r>
            <a:r>
              <a:rPr b="0" i="0" lang="en" sz="800" u="none" cap="none" strike="noStrike">
                <a:solidFill>
                  <a:schemeClr val="accent6"/>
                </a:solidFill>
                <a:latin typeface="Arial"/>
                <a:ea typeface="Arial"/>
                <a:cs typeface="Arial"/>
                <a:sym typeface="Arial"/>
              </a:rPr>
              <a:t>| Integrated Solutions: Service Excellence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Blank - White">
    <p:spTree>
      <p:nvGrpSpPr>
        <p:cNvPr id="923" name="Shape 923"/>
        <p:cNvGrpSpPr/>
        <p:nvPr/>
      </p:nvGrpSpPr>
      <p:grpSpPr>
        <a:xfrm>
          <a:off x="0" y="0"/>
          <a:ext cx="0" cy="0"/>
          <a:chOff x="0" y="0"/>
          <a:chExt cx="0" cy="0"/>
        </a:xfrm>
      </p:grpSpPr>
      <p:sp>
        <p:nvSpPr>
          <p:cNvPr id="924" name="Google Shape;924;p133"/>
          <p:cNvSpPr txBox="1"/>
          <p:nvPr>
            <p:ph idx="11" type="ftr"/>
          </p:nvPr>
        </p:nvSpPr>
        <p:spPr>
          <a:xfrm>
            <a:off x="332184" y="4766310"/>
            <a:ext cx="1323600" cy="1029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25" name="Google Shape;925;p133"/>
          <p:cNvSpPr txBox="1"/>
          <p:nvPr>
            <p:ph idx="1" type="body"/>
          </p:nvPr>
        </p:nvSpPr>
        <p:spPr>
          <a:xfrm>
            <a:off x="1824228" y="4766308"/>
            <a:ext cx="5486400" cy="2058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600"/>
              <a:buFont typeface="Arial"/>
              <a:buNone/>
              <a:defRPr sz="600"/>
            </a:lvl1pPr>
            <a:lvl2pPr indent="-228600" lvl="1" marL="914400" algn="l">
              <a:lnSpc>
                <a:spcPct val="100000"/>
              </a:lnSpc>
              <a:spcBef>
                <a:spcPts val="0"/>
              </a:spcBef>
              <a:spcAft>
                <a:spcPts val="0"/>
              </a:spcAft>
              <a:buClr>
                <a:schemeClr val="dk1"/>
              </a:buClr>
              <a:buSzPts val="600"/>
              <a:buFont typeface="Arial"/>
              <a:buNone/>
              <a:defRPr sz="600"/>
            </a:lvl2pPr>
            <a:lvl3pPr indent="-228600" lvl="2" marL="1371600" algn="l">
              <a:lnSpc>
                <a:spcPct val="100000"/>
              </a:lnSpc>
              <a:spcBef>
                <a:spcPts val="0"/>
              </a:spcBef>
              <a:spcAft>
                <a:spcPts val="0"/>
              </a:spcAft>
              <a:buClr>
                <a:schemeClr val="dk1"/>
              </a:buClr>
              <a:buSzPts val="600"/>
              <a:buFont typeface="Arial"/>
              <a:buNone/>
              <a:defRPr sz="600"/>
            </a:lvl3pPr>
            <a:lvl4pPr indent="-228600" lvl="3" marL="1828800" algn="l">
              <a:lnSpc>
                <a:spcPct val="100000"/>
              </a:lnSpc>
              <a:spcBef>
                <a:spcPts val="0"/>
              </a:spcBef>
              <a:spcAft>
                <a:spcPts val="0"/>
              </a:spcAft>
              <a:buClr>
                <a:schemeClr val="dk1"/>
              </a:buClr>
              <a:buSzPts val="600"/>
              <a:buFont typeface="Arial"/>
              <a:buNone/>
              <a:defRPr sz="600"/>
            </a:lvl4pPr>
            <a:lvl5pPr indent="-228600" lvl="4" marL="2286000" algn="l">
              <a:lnSpc>
                <a:spcPct val="100000"/>
              </a:lnSpc>
              <a:spcBef>
                <a:spcPts val="0"/>
              </a:spcBef>
              <a:spcAft>
                <a:spcPts val="0"/>
              </a:spcAft>
              <a:buClr>
                <a:schemeClr val="dk1"/>
              </a:buClr>
              <a:buSzPts val="600"/>
              <a:buFont typeface="Arial"/>
              <a:buNone/>
              <a:defRPr sz="600"/>
            </a:lvl5pPr>
            <a:lvl6pPr indent="-228600" lvl="5" marL="2743200" algn="l">
              <a:lnSpc>
                <a:spcPct val="100000"/>
              </a:lnSpc>
              <a:spcBef>
                <a:spcPts val="0"/>
              </a:spcBef>
              <a:spcAft>
                <a:spcPts val="0"/>
              </a:spcAft>
              <a:buClr>
                <a:schemeClr val="dk1"/>
              </a:buClr>
              <a:buSzPts val="600"/>
              <a:buFont typeface="Arial"/>
              <a:buNone/>
              <a:defRPr sz="600"/>
            </a:lvl6pPr>
            <a:lvl7pPr indent="-228600" lvl="6" marL="3200400" algn="l">
              <a:lnSpc>
                <a:spcPct val="100000"/>
              </a:lnSpc>
              <a:spcBef>
                <a:spcPts val="0"/>
              </a:spcBef>
              <a:spcAft>
                <a:spcPts val="0"/>
              </a:spcAft>
              <a:buClr>
                <a:schemeClr val="dk1"/>
              </a:buClr>
              <a:buSzPts val="600"/>
              <a:buFont typeface="Arial"/>
              <a:buNone/>
              <a:defRPr sz="600"/>
            </a:lvl7pPr>
            <a:lvl8pPr indent="-228600" lvl="7" marL="3657600" algn="l">
              <a:lnSpc>
                <a:spcPct val="100000"/>
              </a:lnSpc>
              <a:spcBef>
                <a:spcPts val="0"/>
              </a:spcBef>
              <a:spcAft>
                <a:spcPts val="0"/>
              </a:spcAft>
              <a:buClr>
                <a:schemeClr val="dk1"/>
              </a:buClr>
              <a:buSzPts val="600"/>
              <a:buFont typeface="Arial"/>
              <a:buNone/>
              <a:defRPr sz="600"/>
            </a:lvl8pPr>
            <a:lvl9pPr indent="-228600" lvl="8" marL="4114800" algn="l">
              <a:lnSpc>
                <a:spcPct val="100000"/>
              </a:lnSpc>
              <a:spcBef>
                <a:spcPts val="0"/>
              </a:spcBef>
              <a:spcAft>
                <a:spcPts val="0"/>
              </a:spcAft>
              <a:buClr>
                <a:schemeClr val="dk1"/>
              </a:buClr>
              <a:buSzPts val="600"/>
              <a:buFont typeface="Arial"/>
              <a:buNone/>
              <a:defRPr sz="600"/>
            </a:lvl9pPr>
          </a:lstStyle>
          <a:p/>
        </p:txBody>
      </p:sp>
      <p:sp>
        <p:nvSpPr>
          <p:cNvPr id="926" name="Google Shape;926;p133"/>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27" name="Google Shape;927;p133"/>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Colour">
  <p:cSld name="Section Divider: Colour">
    <p:bg>
      <p:bgPr>
        <a:solidFill>
          <a:schemeClr val="dk2"/>
        </a:solidFill>
      </p:bgPr>
    </p:bg>
    <p:spTree>
      <p:nvGrpSpPr>
        <p:cNvPr id="928" name="Shape 928"/>
        <p:cNvGrpSpPr/>
        <p:nvPr/>
      </p:nvGrpSpPr>
      <p:grpSpPr>
        <a:xfrm>
          <a:off x="0" y="0"/>
          <a:ext cx="0" cy="0"/>
          <a:chOff x="0" y="0"/>
          <a:chExt cx="0" cy="0"/>
        </a:xfrm>
      </p:grpSpPr>
      <p:sp>
        <p:nvSpPr>
          <p:cNvPr id="929" name="Google Shape;929;p134"/>
          <p:cNvSpPr txBox="1"/>
          <p:nvPr>
            <p:ph type="ctrTitle"/>
          </p:nvPr>
        </p:nvSpPr>
        <p:spPr>
          <a:xfrm>
            <a:off x="533400" y="514350"/>
            <a:ext cx="8077200" cy="800100"/>
          </a:xfrm>
          <a:prstGeom prst="rect">
            <a:avLst/>
          </a:prstGeom>
          <a:noFill/>
          <a:ln>
            <a:noFill/>
          </a:ln>
        </p:spPr>
        <p:txBody>
          <a:bodyPr anchorCtr="0" anchor="t" bIns="0" lIns="0" spcFirstLastPara="1" rIns="0" wrap="square" tIns="0">
            <a:noAutofit/>
          </a:bodyPr>
          <a:lstStyle>
            <a:lvl1pPr lvl="0" marR="0" algn="l">
              <a:lnSpc>
                <a:spcPct val="90000"/>
              </a:lnSpc>
              <a:spcBef>
                <a:spcPts val="0"/>
              </a:spcBef>
              <a:spcAft>
                <a:spcPts val="0"/>
              </a:spcAft>
              <a:buClr>
                <a:schemeClr val="lt1"/>
              </a:buClr>
              <a:buSzPts val="1800"/>
              <a:buFont typeface="Georgia"/>
              <a:buNone/>
              <a:defRPr b="1" i="1" sz="1800" u="none" cap="none" strike="noStrike">
                <a:solidFill>
                  <a:schemeClr val="lt1"/>
                </a:solidFill>
                <a:latin typeface="Georgia"/>
                <a:ea typeface="Georgia"/>
                <a:cs typeface="Georgia"/>
                <a:sym typeface="Georgia"/>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30" name="Google Shape;930;p134"/>
          <p:cNvSpPr txBox="1"/>
          <p:nvPr>
            <p:ph idx="1" type="subTitle"/>
          </p:nvPr>
        </p:nvSpPr>
        <p:spPr>
          <a:xfrm>
            <a:off x="533400" y="1428750"/>
            <a:ext cx="8077200" cy="1028700"/>
          </a:xfrm>
          <a:prstGeom prst="rect">
            <a:avLst/>
          </a:prstGeom>
          <a:noFill/>
          <a:ln>
            <a:noFill/>
          </a:ln>
        </p:spPr>
        <p:txBody>
          <a:bodyPr anchorCtr="0" anchor="t" bIns="0" lIns="0" spcFirstLastPara="1" rIns="0" wrap="square" tIns="0">
            <a:noAutofit/>
          </a:bodyPr>
          <a:lstStyle>
            <a:lvl1pPr lvl="0" marR="0" algn="l">
              <a:lnSpc>
                <a:spcPct val="90000"/>
              </a:lnSpc>
              <a:spcBef>
                <a:spcPts val="0"/>
              </a:spcBef>
              <a:spcAft>
                <a:spcPts val="0"/>
              </a:spcAft>
              <a:buClr>
                <a:schemeClr val="dk1"/>
              </a:buClr>
              <a:buSzPts val="1800"/>
              <a:buFont typeface="Georgia"/>
              <a:buNone/>
              <a:defRPr b="0" i="0" sz="1800" u="none" cap="none" strike="noStrike">
                <a:solidFill>
                  <a:schemeClr val="lt1"/>
                </a:solidFill>
                <a:latin typeface="Georgia"/>
                <a:ea typeface="Georgia"/>
                <a:cs typeface="Georgia"/>
                <a:sym typeface="Georgia"/>
              </a:defRPr>
            </a:lvl1pPr>
            <a:lvl2pPr lvl="1" marR="0" algn="l">
              <a:lnSpc>
                <a:spcPct val="100000"/>
              </a:lnSpc>
              <a:spcBef>
                <a:spcPts val="500"/>
              </a:spcBef>
              <a:spcAft>
                <a:spcPts val="0"/>
              </a:spcAft>
              <a:buClr>
                <a:schemeClr val="dk1"/>
              </a:buClr>
              <a:buSzPts val="1000"/>
              <a:buFont typeface="Georgia"/>
              <a:buNone/>
              <a:defRPr b="0" i="0" sz="1000" u="none" cap="none" strike="noStrike">
                <a:solidFill>
                  <a:schemeClr val="lt1"/>
                </a:solidFill>
                <a:latin typeface="Georgia"/>
                <a:ea typeface="Georgia"/>
                <a:cs typeface="Georgia"/>
                <a:sym typeface="Georgia"/>
              </a:defRPr>
            </a:lvl2pPr>
            <a:lvl3pPr lvl="2" marR="0" algn="l">
              <a:lnSpc>
                <a:spcPct val="100000"/>
              </a:lnSpc>
              <a:spcBef>
                <a:spcPts val="500"/>
              </a:spcBef>
              <a:spcAft>
                <a:spcPts val="0"/>
              </a:spcAft>
              <a:buClr>
                <a:schemeClr val="dk1"/>
              </a:buClr>
              <a:buSzPts val="1000"/>
              <a:buFont typeface="Georgia"/>
              <a:buNone/>
              <a:defRPr b="0" i="0" sz="1000" u="none" cap="none" strike="noStrike">
                <a:solidFill>
                  <a:schemeClr val="lt1"/>
                </a:solidFill>
                <a:latin typeface="Georgia"/>
                <a:ea typeface="Georgia"/>
                <a:cs typeface="Georgia"/>
                <a:sym typeface="Georgia"/>
              </a:defRPr>
            </a:lvl3pPr>
            <a:lvl4pPr lvl="3" marR="0" algn="l">
              <a:lnSpc>
                <a:spcPct val="100000"/>
              </a:lnSpc>
              <a:spcBef>
                <a:spcPts val="500"/>
              </a:spcBef>
              <a:spcAft>
                <a:spcPts val="0"/>
              </a:spcAft>
              <a:buClr>
                <a:schemeClr val="dk1"/>
              </a:buClr>
              <a:buSzPts val="1000"/>
              <a:buFont typeface="Georgia"/>
              <a:buNone/>
              <a:defRPr b="0" i="0" sz="1000" u="none" cap="none" strike="noStrike">
                <a:solidFill>
                  <a:schemeClr val="lt1"/>
                </a:solidFill>
                <a:latin typeface="Georgia"/>
                <a:ea typeface="Georgia"/>
                <a:cs typeface="Georgia"/>
                <a:sym typeface="Georgia"/>
              </a:defRPr>
            </a:lvl4pPr>
            <a:lvl5pPr lvl="4" marR="0" algn="l">
              <a:lnSpc>
                <a:spcPct val="100000"/>
              </a:lnSpc>
              <a:spcBef>
                <a:spcPts val="500"/>
              </a:spcBef>
              <a:spcAft>
                <a:spcPts val="0"/>
              </a:spcAft>
              <a:buClr>
                <a:schemeClr val="dk1"/>
              </a:buClr>
              <a:buSzPts val="1000"/>
              <a:buFont typeface="Georgia"/>
              <a:buNone/>
              <a:defRPr b="0" i="0" sz="1000" u="none" cap="none" strike="noStrike">
                <a:solidFill>
                  <a:schemeClr val="lt1"/>
                </a:solidFill>
                <a:latin typeface="Georgia"/>
                <a:ea typeface="Georgia"/>
                <a:cs typeface="Georgia"/>
                <a:sym typeface="Georgia"/>
              </a:defRPr>
            </a:lvl5pPr>
            <a:lvl6pPr lvl="5" marR="0" algn="l">
              <a:lnSpc>
                <a:spcPct val="100000"/>
              </a:lnSpc>
              <a:spcBef>
                <a:spcPts val="500"/>
              </a:spcBef>
              <a:spcAft>
                <a:spcPts val="0"/>
              </a:spcAft>
              <a:buClr>
                <a:schemeClr val="dk1"/>
              </a:buClr>
              <a:buSzPts val="1000"/>
              <a:buFont typeface="Georgia"/>
              <a:buNone/>
              <a:defRPr b="0" i="0" sz="1000" u="none" cap="none" strike="noStrike">
                <a:solidFill>
                  <a:schemeClr val="lt1"/>
                </a:solidFill>
                <a:latin typeface="Georgia"/>
                <a:ea typeface="Georgia"/>
                <a:cs typeface="Georgia"/>
                <a:sym typeface="Georgia"/>
              </a:defRPr>
            </a:lvl6pPr>
            <a:lvl7pPr lvl="6" marR="0" algn="l">
              <a:lnSpc>
                <a:spcPct val="100000"/>
              </a:lnSpc>
              <a:spcBef>
                <a:spcPts val="500"/>
              </a:spcBef>
              <a:spcAft>
                <a:spcPts val="0"/>
              </a:spcAft>
              <a:buClr>
                <a:schemeClr val="lt1"/>
              </a:buClr>
              <a:buSzPts val="1000"/>
              <a:buFont typeface="Georgia"/>
              <a:buNone/>
              <a:defRPr b="0" i="0" sz="1000" u="none" cap="none" strike="noStrike">
                <a:solidFill>
                  <a:schemeClr val="lt1"/>
                </a:solidFill>
                <a:latin typeface="Georgia"/>
                <a:ea typeface="Georgia"/>
                <a:cs typeface="Georgia"/>
                <a:sym typeface="Georgia"/>
              </a:defRPr>
            </a:lvl7pPr>
            <a:lvl8pPr lvl="7" marR="0" algn="l">
              <a:lnSpc>
                <a:spcPct val="100000"/>
              </a:lnSpc>
              <a:spcBef>
                <a:spcPts val="500"/>
              </a:spcBef>
              <a:spcAft>
                <a:spcPts val="0"/>
              </a:spcAft>
              <a:buClr>
                <a:schemeClr val="lt1"/>
              </a:buClr>
              <a:buSzPts val="1000"/>
              <a:buFont typeface="Georgia"/>
              <a:buNone/>
              <a:defRPr b="0" i="0" sz="1000" u="none" cap="none" strike="noStrike">
                <a:solidFill>
                  <a:schemeClr val="lt1"/>
                </a:solidFill>
                <a:latin typeface="Georgia"/>
                <a:ea typeface="Georgia"/>
                <a:cs typeface="Georgia"/>
                <a:sym typeface="Georgia"/>
              </a:defRPr>
            </a:lvl8pPr>
            <a:lvl9pPr lvl="8" marR="0" algn="l">
              <a:lnSpc>
                <a:spcPct val="100000"/>
              </a:lnSpc>
              <a:spcBef>
                <a:spcPts val="500"/>
              </a:spcBef>
              <a:spcAft>
                <a:spcPts val="500"/>
              </a:spcAft>
              <a:buClr>
                <a:schemeClr val="lt1"/>
              </a:buClr>
              <a:buSzPts val="1000"/>
              <a:buFont typeface="Arial"/>
              <a:buNone/>
              <a:defRPr b="1" i="0" sz="1000" u="none" cap="none" strike="noStrike">
                <a:solidFill>
                  <a:schemeClr val="lt1"/>
                </a:solidFill>
                <a:latin typeface="Georgia"/>
                <a:ea typeface="Georgia"/>
                <a:cs typeface="Georgia"/>
                <a:sym typeface="Georgia"/>
              </a:defRPr>
            </a:lvl9pPr>
          </a:lstStyle>
          <a:p/>
        </p:txBody>
      </p:sp>
      <p:sp>
        <p:nvSpPr>
          <p:cNvPr id="931" name="Google Shape;931;p134"/>
          <p:cNvSpPr txBox="1"/>
          <p:nvPr>
            <p:ph idx="11" type="ftr"/>
          </p:nvPr>
        </p:nvSpPr>
        <p:spPr>
          <a:xfrm>
            <a:off x="533400" y="4743450"/>
            <a:ext cx="5257800" cy="114300"/>
          </a:xfrm>
          <a:prstGeom prst="rect">
            <a:avLst/>
          </a:prstGeom>
          <a:noFill/>
          <a:ln>
            <a:noFill/>
          </a:ln>
        </p:spPr>
        <p:txBody>
          <a:bodyPr anchorCtr="0" anchor="b" bIns="68675" lIns="68675" spcFirstLastPara="1" rIns="68675" wrap="square" tIns="68675">
            <a:noAutofit/>
          </a:bodyPr>
          <a:lstStyle>
            <a:lvl1pPr lvl="0" marR="0" rtl="0" algn="l">
              <a:lnSpc>
                <a:spcPct val="100000"/>
              </a:lnSpc>
              <a:spcBef>
                <a:spcPts val="0"/>
              </a:spcBef>
              <a:spcAft>
                <a:spcPts val="0"/>
              </a:spcAft>
              <a:buClr>
                <a:srgbClr val="000000"/>
              </a:buClr>
              <a:buSzPts val="1100"/>
              <a:buFont typeface="Arial"/>
              <a:buNone/>
              <a:defRPr b="0" i="0" sz="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932" name="Google Shape;932;p134"/>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Georgia"/>
                <a:ea typeface="Georgia"/>
                <a:cs typeface="Georgia"/>
                <a:sym typeface="Georgia"/>
              </a:rPr>
              <a:t>PwC</a:t>
            </a:r>
            <a:endParaRPr b="0" i="0" sz="600" u="none" cap="none" strike="noStrike">
              <a:solidFill>
                <a:srgbClr val="FFFFFF"/>
              </a:solidFill>
              <a:latin typeface="Georgia"/>
              <a:ea typeface="Georgia"/>
              <a:cs typeface="Georgia"/>
              <a:sym typeface="Georgia"/>
            </a:endParaRPr>
          </a:p>
        </p:txBody>
      </p:sp>
      <p:sp>
        <p:nvSpPr>
          <p:cNvPr id="933" name="Google Shape;933;p134"/>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Georgia"/>
                <a:ea typeface="Georgia"/>
                <a:cs typeface="Georgia"/>
                <a:sym typeface="Georgia"/>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Georgia"/>
                <a:ea typeface="Georgia"/>
                <a:cs typeface="Georgia"/>
                <a:sym typeface="Georgia"/>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Georgia"/>
                <a:ea typeface="Georgia"/>
                <a:cs typeface="Georgia"/>
                <a:sym typeface="Georgia"/>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Georgia"/>
                <a:ea typeface="Georgia"/>
                <a:cs typeface="Georgia"/>
                <a:sym typeface="Georgia"/>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Georgia"/>
                <a:ea typeface="Georgia"/>
                <a:cs typeface="Georgia"/>
                <a:sym typeface="Georgia"/>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Georgia"/>
                <a:ea typeface="Georgia"/>
                <a:cs typeface="Georgia"/>
                <a:sym typeface="Georgia"/>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Georgia"/>
                <a:ea typeface="Georgia"/>
                <a:cs typeface="Georgia"/>
                <a:sym typeface="Georgia"/>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Georgia"/>
                <a:ea typeface="Georgia"/>
                <a:cs typeface="Georgia"/>
                <a:sym typeface="Georgia"/>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Georgia"/>
                <a:ea typeface="Georgia"/>
                <a:cs typeface="Georgia"/>
                <a:sym typeface="Georgia"/>
              </a:defRPr>
            </a:lvl9pPr>
          </a:lstStyle>
          <a:p>
            <a:pPr indent="0" lvl="0" marL="0" rtl="0" algn="r">
              <a:spcBef>
                <a:spcPts val="0"/>
              </a:spcBef>
              <a:spcAft>
                <a:spcPts val="0"/>
              </a:spcAft>
              <a:buNone/>
            </a:pPr>
            <a:fld id="{00000000-1234-1234-1234-123412341234}" type="slidenum">
              <a:rPr lang="en"/>
              <a:t>‹#›</a:t>
            </a:fld>
            <a:endParaRPr/>
          </a:p>
        </p:txBody>
      </p:sp>
      <p:sp>
        <p:nvSpPr>
          <p:cNvPr id="934" name="Google Shape;934;p134"/>
          <p:cNvSpPr txBox="1"/>
          <p:nvPr>
            <p:ph idx="10" type="dt"/>
          </p:nvPr>
        </p:nvSpPr>
        <p:spPr>
          <a:xfrm>
            <a:off x="7086600" y="4743450"/>
            <a:ext cx="1524000" cy="114300"/>
          </a:xfrm>
          <a:prstGeom prst="rect">
            <a:avLst/>
          </a:prstGeom>
          <a:noFill/>
          <a:ln>
            <a:noFill/>
          </a:ln>
        </p:spPr>
        <p:txBody>
          <a:bodyPr anchorCtr="0" anchor="t" bIns="68675" lIns="68675" spcFirstLastPara="1" rIns="68675" wrap="square" tIns="68675">
            <a:no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935" name="Google Shape;935;p134"/>
          <p:cNvSpPr/>
          <p:nvPr/>
        </p:nvSpPr>
        <p:spPr>
          <a:xfrm>
            <a:off x="3824787" y="4985371"/>
            <a:ext cx="1341900" cy="150000"/>
          </a:xfrm>
          <a:prstGeom prst="rect">
            <a:avLst/>
          </a:prstGeom>
          <a:noFill/>
          <a:ln>
            <a:noFill/>
          </a:ln>
        </p:spPr>
        <p:txBody>
          <a:bodyPr anchorCtr="0" anchor="t" bIns="34325" lIns="68675" spcFirstLastPara="1" rIns="68675" wrap="square" tIns="343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FFFFFF"/>
                </a:solidFill>
                <a:latin typeface="Georgia"/>
                <a:ea typeface="Georgia"/>
                <a:cs typeface="Georgia"/>
                <a:sym typeface="Georgia"/>
              </a:rPr>
              <a:t>Proprietary and Confidential </a:t>
            </a:r>
            <a:endParaRPr b="0" i="0" sz="500" u="none" cap="none" strike="noStrike">
              <a:solidFill>
                <a:srgbClr val="FFFFFF"/>
              </a:solidFill>
              <a:latin typeface="Georgia"/>
              <a:ea typeface="Georgia"/>
              <a:cs typeface="Georgia"/>
              <a:sym typeface="Georgia"/>
            </a:endParaRPr>
          </a:p>
        </p:txBody>
      </p:sp>
      <p:cxnSp>
        <p:nvCxnSpPr>
          <p:cNvPr id="936" name="Google Shape;936;p134"/>
          <p:cNvCxnSpPr/>
          <p:nvPr/>
        </p:nvCxnSpPr>
        <p:spPr>
          <a:xfrm flipH="1">
            <a:off x="381006" y="457200"/>
            <a:ext cx="8229600" cy="114300"/>
          </a:xfrm>
          <a:prstGeom prst="bentConnector2">
            <a:avLst/>
          </a:prstGeom>
          <a:noFill/>
          <a:ln cap="flat" cmpd="sng" w="12700">
            <a:solidFill>
              <a:schemeClr val="lt1"/>
            </a:solidFill>
            <a:prstDash val="solid"/>
            <a:round/>
            <a:headEnd len="sm" w="sm" type="none"/>
            <a:tailEnd len="sm" w="sm" type="none"/>
          </a:ln>
        </p:spPr>
      </p:cxn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tatement">
  <p:cSld name="Closing Statement">
    <p:spTree>
      <p:nvGrpSpPr>
        <p:cNvPr id="937" name="Shape 937"/>
        <p:cNvGrpSpPr/>
        <p:nvPr/>
      </p:nvGrpSpPr>
      <p:grpSpPr>
        <a:xfrm>
          <a:off x="0" y="0"/>
          <a:ext cx="0" cy="0"/>
          <a:chOff x="0" y="0"/>
          <a:chExt cx="0" cy="0"/>
        </a:xfrm>
      </p:grpSpPr>
      <p:sp>
        <p:nvSpPr>
          <p:cNvPr id="938" name="Google Shape;938;p135"/>
          <p:cNvSpPr txBox="1"/>
          <p:nvPr>
            <p:ph type="title"/>
          </p:nvPr>
        </p:nvSpPr>
        <p:spPr>
          <a:xfrm>
            <a:off x="533400" y="500064"/>
            <a:ext cx="8077200" cy="3693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1400"/>
              <a:buFont typeface="Georgia"/>
              <a:buNone/>
              <a:defRPr b="1" i="1" sz="2400" u="none" cap="none" strike="noStrike">
                <a:solidFill>
                  <a:schemeClr val="dk1"/>
                </a:solidFill>
                <a:latin typeface="Georgia"/>
                <a:ea typeface="Georgia"/>
                <a:cs typeface="Georgia"/>
                <a:sym typeface="Georgia"/>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39" name="Google Shape;939;p135"/>
          <p:cNvSpPr txBox="1"/>
          <p:nvPr>
            <p:ph idx="1" type="body"/>
          </p:nvPr>
        </p:nvSpPr>
        <p:spPr>
          <a:xfrm>
            <a:off x="533400" y="4400550"/>
            <a:ext cx="4800600" cy="5715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0"/>
              </a:spcBef>
              <a:spcAft>
                <a:spcPts val="0"/>
              </a:spcAft>
              <a:buClr>
                <a:schemeClr val="dk1"/>
              </a:buClr>
              <a:buSzPts val="1100"/>
              <a:buFont typeface="Georgia"/>
              <a:buNone/>
              <a:defRPr b="0" i="0" sz="700" u="none" cap="none" strike="noStrike">
                <a:solidFill>
                  <a:schemeClr val="dk1"/>
                </a:solidFill>
                <a:latin typeface="Arial"/>
                <a:ea typeface="Arial"/>
                <a:cs typeface="Arial"/>
                <a:sym typeface="Arial"/>
              </a:defRPr>
            </a:lvl1pPr>
            <a:lvl2pPr indent="-298450" lvl="1" marL="914400" marR="0" algn="l">
              <a:lnSpc>
                <a:spcPct val="100000"/>
              </a:lnSpc>
              <a:spcBef>
                <a:spcPts val="500"/>
              </a:spcBef>
              <a:spcAft>
                <a:spcPts val="0"/>
              </a:spcAft>
              <a:buClr>
                <a:schemeClr val="dk1"/>
              </a:buClr>
              <a:buSzPts val="1100"/>
              <a:buFont typeface="Georgia"/>
              <a:buChar char="•"/>
              <a:defRPr b="0" i="0" sz="1100" u="none" cap="none" strike="noStrike">
                <a:solidFill>
                  <a:schemeClr val="dk1"/>
                </a:solidFill>
                <a:latin typeface="Georgia"/>
                <a:ea typeface="Georgia"/>
                <a:cs typeface="Georgia"/>
                <a:sym typeface="Georgia"/>
              </a:defRPr>
            </a:lvl2pPr>
            <a:lvl3pPr indent="-298450" lvl="2" marL="1371600" marR="0" algn="l">
              <a:lnSpc>
                <a:spcPct val="100000"/>
              </a:lnSpc>
              <a:spcBef>
                <a:spcPts val="500"/>
              </a:spcBef>
              <a:spcAft>
                <a:spcPts val="0"/>
              </a:spcAft>
              <a:buClr>
                <a:schemeClr val="dk1"/>
              </a:buClr>
              <a:buSzPts val="1100"/>
              <a:buFont typeface="Georgia"/>
              <a:buChar char="-"/>
              <a:defRPr b="0" i="0" sz="1100" u="none" cap="none" strike="noStrike">
                <a:solidFill>
                  <a:schemeClr val="dk1"/>
                </a:solidFill>
                <a:latin typeface="Georgia"/>
                <a:ea typeface="Georgia"/>
                <a:cs typeface="Georgia"/>
                <a:sym typeface="Georgia"/>
              </a:defRPr>
            </a:lvl3pPr>
            <a:lvl4pPr indent="-298450" lvl="3" marL="1828800" marR="0" algn="l">
              <a:lnSpc>
                <a:spcPct val="100000"/>
              </a:lnSpc>
              <a:spcBef>
                <a:spcPts val="500"/>
              </a:spcBef>
              <a:spcAft>
                <a:spcPts val="0"/>
              </a:spcAft>
              <a:buClr>
                <a:schemeClr val="dk1"/>
              </a:buClr>
              <a:buSzPts val="1100"/>
              <a:buFont typeface="Georgia"/>
              <a:buChar char="◦"/>
              <a:defRPr b="0" i="0" sz="1100" u="none" cap="none" strike="noStrike">
                <a:solidFill>
                  <a:schemeClr val="dk1"/>
                </a:solidFill>
                <a:latin typeface="Georgia"/>
                <a:ea typeface="Georgia"/>
                <a:cs typeface="Georgia"/>
                <a:sym typeface="Georgia"/>
              </a:defRPr>
            </a:lvl4pPr>
            <a:lvl5pPr indent="-298450" lvl="4" marL="2286000" marR="0" algn="l">
              <a:lnSpc>
                <a:spcPct val="100000"/>
              </a:lnSpc>
              <a:spcBef>
                <a:spcPts val="500"/>
              </a:spcBef>
              <a:spcAft>
                <a:spcPts val="0"/>
              </a:spcAft>
              <a:buClr>
                <a:schemeClr val="dk1"/>
              </a:buClr>
              <a:buSzPts val="1100"/>
              <a:buFont typeface="Georgia"/>
              <a:buChar char="›"/>
              <a:defRPr b="0" i="0" sz="1100" u="none" cap="none" strike="noStrike">
                <a:solidFill>
                  <a:schemeClr val="dk1"/>
                </a:solidFill>
                <a:latin typeface="Georgia"/>
                <a:ea typeface="Georgia"/>
                <a:cs typeface="Georgia"/>
                <a:sym typeface="Georgia"/>
              </a:defRPr>
            </a:lvl5pPr>
            <a:lvl6pPr indent="-298450" lvl="5" marL="2743200" marR="0" algn="l">
              <a:lnSpc>
                <a:spcPct val="100000"/>
              </a:lnSpc>
              <a:spcBef>
                <a:spcPts val="500"/>
              </a:spcBef>
              <a:spcAft>
                <a:spcPts val="0"/>
              </a:spcAft>
              <a:buClr>
                <a:schemeClr val="dk1"/>
              </a:buClr>
              <a:buSzPts val="1100"/>
              <a:buFont typeface="Georgia"/>
              <a:buAutoNum type="arabicPeriod"/>
              <a:defRPr b="0" i="0" sz="1100" u="none" cap="none" strike="noStrike">
                <a:solidFill>
                  <a:schemeClr val="dk1"/>
                </a:solidFill>
                <a:latin typeface="Georgia"/>
                <a:ea typeface="Georgia"/>
                <a:cs typeface="Georgia"/>
                <a:sym typeface="Georgia"/>
              </a:defRPr>
            </a:lvl6pPr>
            <a:lvl7pPr indent="-298450" lvl="6" marL="3200400" marR="0" algn="l">
              <a:lnSpc>
                <a:spcPct val="100000"/>
              </a:lnSpc>
              <a:spcBef>
                <a:spcPts val="500"/>
              </a:spcBef>
              <a:spcAft>
                <a:spcPts val="0"/>
              </a:spcAft>
              <a:buClr>
                <a:schemeClr val="dk1"/>
              </a:buClr>
              <a:buSzPts val="1100"/>
              <a:buFont typeface="Georgia"/>
              <a:buAutoNum type="alphaLcPeriod"/>
              <a:defRPr b="0" i="0" sz="1100" u="none" cap="none" strike="noStrike">
                <a:solidFill>
                  <a:schemeClr val="dk1"/>
                </a:solidFill>
                <a:latin typeface="Georgia"/>
                <a:ea typeface="Georgia"/>
                <a:cs typeface="Georgia"/>
                <a:sym typeface="Georgia"/>
              </a:defRPr>
            </a:lvl7pPr>
            <a:lvl8pPr indent="-298450" lvl="7" marL="3657600" marR="0" algn="l">
              <a:lnSpc>
                <a:spcPct val="100000"/>
              </a:lnSpc>
              <a:spcBef>
                <a:spcPts val="500"/>
              </a:spcBef>
              <a:spcAft>
                <a:spcPts val="0"/>
              </a:spcAft>
              <a:buClr>
                <a:schemeClr val="dk1"/>
              </a:buClr>
              <a:buSzPts val="1100"/>
              <a:buFont typeface="Georgia"/>
              <a:buAutoNum type="romanLcPeriod"/>
              <a:defRPr b="0" i="0" sz="1100" u="none" cap="none" strike="noStrike">
                <a:solidFill>
                  <a:schemeClr val="dk1"/>
                </a:solidFill>
                <a:latin typeface="Georgia"/>
                <a:ea typeface="Georgia"/>
                <a:cs typeface="Georgia"/>
                <a:sym typeface="Georgia"/>
              </a:defRPr>
            </a:lvl8pPr>
            <a:lvl9pPr indent="-228600" lvl="8" marL="4114800" marR="0" algn="l">
              <a:lnSpc>
                <a:spcPct val="100000"/>
              </a:lnSpc>
              <a:spcBef>
                <a:spcPts val="500"/>
              </a:spcBef>
              <a:spcAft>
                <a:spcPts val="500"/>
              </a:spcAft>
              <a:buClr>
                <a:schemeClr val="dk2"/>
              </a:buClr>
              <a:buSzPts val="1100"/>
              <a:buFont typeface="Arial"/>
              <a:buNone/>
              <a:defRPr b="1" i="0" sz="1100" u="none" cap="none" strike="noStrike">
                <a:solidFill>
                  <a:schemeClr val="dk2"/>
                </a:solidFill>
                <a:latin typeface="Georgia"/>
                <a:ea typeface="Georgia"/>
                <a:cs typeface="Georgia"/>
                <a:sym typeface="Georgia"/>
              </a:defRPr>
            </a:lvl9pPr>
          </a:lstStyle>
          <a:p/>
        </p:txBody>
      </p:sp>
      <p:cxnSp>
        <p:nvCxnSpPr>
          <p:cNvPr id="940" name="Google Shape;940;p135"/>
          <p:cNvCxnSpPr/>
          <p:nvPr/>
        </p:nvCxnSpPr>
        <p:spPr>
          <a:xfrm flipH="1" rot="10800000">
            <a:off x="381000" y="457201"/>
            <a:ext cx="8229600" cy="108000"/>
          </a:xfrm>
          <a:prstGeom prst="bentConnector2">
            <a:avLst/>
          </a:prstGeom>
          <a:noFill/>
          <a:ln cap="flat" cmpd="sng" w="12700">
            <a:solidFill>
              <a:schemeClr val="lt2"/>
            </a:solidFill>
            <a:prstDash val="solid"/>
            <a:round/>
            <a:headEnd len="sm" w="sm" type="none"/>
            <a:tailEnd len="sm" w="sm" type="none"/>
          </a:ln>
        </p:spPr>
      </p:cxnSp>
      <p:cxnSp>
        <p:nvCxnSpPr>
          <p:cNvPr id="941" name="Google Shape;941;p135"/>
          <p:cNvCxnSpPr/>
          <p:nvPr/>
        </p:nvCxnSpPr>
        <p:spPr>
          <a:xfrm flipH="1">
            <a:off x="381006" y="457200"/>
            <a:ext cx="8229600" cy="114300"/>
          </a:xfrm>
          <a:prstGeom prst="bentConnector2">
            <a:avLst/>
          </a:prstGeom>
          <a:noFill/>
          <a:ln cap="flat" cmpd="sng" w="12700">
            <a:solidFill>
              <a:schemeClr val="dk2"/>
            </a:solidFill>
            <a:prstDash val="solid"/>
            <a:round/>
            <a:headEnd len="sm" w="sm" type="none"/>
            <a:tailEnd len="sm" w="sm" type="none"/>
          </a:ln>
        </p:spPr>
      </p:cxn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p:cSld name="OBJECT_17">
    <p:spTree>
      <p:nvGrpSpPr>
        <p:cNvPr id="942" name="Shape 942"/>
        <p:cNvGrpSpPr/>
        <p:nvPr/>
      </p:nvGrpSpPr>
      <p:grpSpPr>
        <a:xfrm>
          <a:off x="0" y="0"/>
          <a:ext cx="0" cy="0"/>
          <a:chOff x="0" y="0"/>
          <a:chExt cx="0" cy="0"/>
        </a:xfrm>
      </p:grpSpPr>
      <p:sp>
        <p:nvSpPr>
          <p:cNvPr id="943" name="Google Shape;943;p136"/>
          <p:cNvSpPr txBox="1"/>
          <p:nvPr>
            <p:ph idx="1" type="body"/>
          </p:nvPr>
        </p:nvSpPr>
        <p:spPr>
          <a:xfrm>
            <a:off x="332184" y="1577340"/>
            <a:ext cx="8479500" cy="3055200"/>
          </a:xfrm>
          <a:prstGeom prst="rect">
            <a:avLst/>
          </a:prstGeom>
          <a:noFill/>
          <a:ln>
            <a:noFill/>
          </a:ln>
        </p:spPr>
        <p:txBody>
          <a:bodyPr anchorCtr="0" anchor="t" bIns="0" lIns="0" spcFirstLastPara="1" rIns="0" wrap="square" tIns="0">
            <a:noAutofit/>
          </a:bodyPr>
          <a:lstStyle>
            <a:lvl1pPr indent="-361950" lvl="0" marL="457200" algn="l">
              <a:lnSpc>
                <a:spcPct val="90000"/>
              </a:lnSpc>
              <a:spcBef>
                <a:spcPts val="0"/>
              </a:spcBef>
              <a:spcAft>
                <a:spcPts val="0"/>
              </a:spcAft>
              <a:buClr>
                <a:schemeClr val="accent1"/>
              </a:buClr>
              <a:buSzPts val="2100"/>
              <a:buFont typeface="Georgia"/>
              <a:buAutoNum type="arabicPeriod"/>
              <a:defRPr b="0" sz="2100">
                <a:solidFill>
                  <a:schemeClr val="dk1"/>
                </a:solidFill>
              </a:defRPr>
            </a:lvl1pPr>
            <a:lvl2pPr indent="-228600" lvl="1" marL="914400" algn="l">
              <a:lnSpc>
                <a:spcPct val="100000"/>
              </a:lnSpc>
              <a:spcBef>
                <a:spcPts val="500"/>
              </a:spcBef>
              <a:spcAft>
                <a:spcPts val="0"/>
              </a:spcAft>
              <a:buClr>
                <a:schemeClr val="accent4"/>
              </a:buClr>
              <a:buSzPts val="1200"/>
              <a:buFont typeface="Georgia"/>
              <a:buNone/>
              <a:defRPr sz="1200"/>
            </a:lvl2pPr>
            <a:lvl3pPr indent="-304800" lvl="2" marL="1371600" algn="l">
              <a:lnSpc>
                <a:spcPct val="100000"/>
              </a:lnSpc>
              <a:spcBef>
                <a:spcPts val="500"/>
              </a:spcBef>
              <a:spcAft>
                <a:spcPts val="0"/>
              </a:spcAft>
              <a:buClr>
                <a:schemeClr val="dk1"/>
              </a:buClr>
              <a:buSzPts val="1200"/>
              <a:buChar char="•"/>
              <a:defRPr/>
            </a:lvl3pPr>
            <a:lvl4pPr indent="-304800" lvl="3" marL="1828800" algn="l">
              <a:lnSpc>
                <a:spcPct val="100000"/>
              </a:lnSpc>
              <a:spcBef>
                <a:spcPts val="500"/>
              </a:spcBef>
              <a:spcAft>
                <a:spcPts val="0"/>
              </a:spcAft>
              <a:buClr>
                <a:schemeClr val="dk1"/>
              </a:buClr>
              <a:buSzPts val="1200"/>
              <a:buChar char="–"/>
              <a:defRPr/>
            </a:lvl4pPr>
            <a:lvl5pPr indent="-304800" lvl="4" marL="2286000" algn="l">
              <a:lnSpc>
                <a:spcPct val="100000"/>
              </a:lnSpc>
              <a:spcBef>
                <a:spcPts val="500"/>
              </a:spcBef>
              <a:spcAft>
                <a:spcPts val="0"/>
              </a:spcAft>
              <a:buClr>
                <a:schemeClr val="dk1"/>
              </a:buClr>
              <a:buSzPts val="1200"/>
              <a:buChar char="•"/>
              <a:defRPr/>
            </a:lvl5pPr>
            <a:lvl6pPr indent="-304800" lvl="5" marL="2743200" algn="l">
              <a:lnSpc>
                <a:spcPct val="100000"/>
              </a:lnSpc>
              <a:spcBef>
                <a:spcPts val="500"/>
              </a:spcBef>
              <a:spcAft>
                <a:spcPts val="0"/>
              </a:spcAft>
              <a:buClr>
                <a:schemeClr val="dk1"/>
              </a:buClr>
              <a:buSzPts val="1200"/>
              <a:buChar char="–"/>
              <a:defRPr/>
            </a:lvl6pPr>
            <a:lvl7pPr indent="-304800" lvl="6" marL="3200400" algn="l">
              <a:lnSpc>
                <a:spcPct val="100000"/>
              </a:lnSpc>
              <a:spcBef>
                <a:spcPts val="500"/>
              </a:spcBef>
              <a:spcAft>
                <a:spcPts val="0"/>
              </a:spcAft>
              <a:buClr>
                <a:schemeClr val="dk1"/>
              </a:buClr>
              <a:buSzPts val="1200"/>
              <a:buChar char="•"/>
              <a:defRPr/>
            </a:lvl7pPr>
            <a:lvl8pPr indent="-304800" lvl="7" marL="3657600" algn="l">
              <a:lnSpc>
                <a:spcPct val="100000"/>
              </a:lnSpc>
              <a:spcBef>
                <a:spcPts val="500"/>
              </a:spcBef>
              <a:spcAft>
                <a:spcPts val="0"/>
              </a:spcAft>
              <a:buClr>
                <a:schemeClr val="dk1"/>
              </a:buClr>
              <a:buSzPts val="1200"/>
              <a:buChar char="–"/>
              <a:defRPr/>
            </a:lvl8pPr>
            <a:lvl9pPr indent="-304800" lvl="8" marL="4114800" algn="l">
              <a:lnSpc>
                <a:spcPct val="100000"/>
              </a:lnSpc>
              <a:spcBef>
                <a:spcPts val="500"/>
              </a:spcBef>
              <a:spcAft>
                <a:spcPts val="500"/>
              </a:spcAft>
              <a:buClr>
                <a:schemeClr val="dk1"/>
              </a:buClr>
              <a:buSzPts val="1200"/>
              <a:buChar char="•"/>
              <a:defRPr/>
            </a:lvl9pPr>
          </a:lstStyle>
          <a:p/>
        </p:txBody>
      </p:sp>
      <p:sp>
        <p:nvSpPr>
          <p:cNvPr id="944" name="Google Shape;944;p136"/>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5" name="Google Shape;945;p136"/>
          <p:cNvSpPr txBox="1"/>
          <p:nvPr>
            <p:ph idx="12" type="sldNum"/>
          </p:nvPr>
        </p:nvSpPr>
        <p:spPr>
          <a:xfrm>
            <a:off x="6163867" y="4918561"/>
            <a:ext cx="26478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4">
  <p:cSld name="OBJECT_18">
    <p:spTree>
      <p:nvGrpSpPr>
        <p:cNvPr id="946" name="Shape 946"/>
        <p:cNvGrpSpPr/>
        <p:nvPr/>
      </p:nvGrpSpPr>
      <p:grpSpPr>
        <a:xfrm>
          <a:off x="0" y="0"/>
          <a:ext cx="0" cy="0"/>
          <a:chOff x="0" y="0"/>
          <a:chExt cx="0" cy="0"/>
        </a:xfrm>
      </p:grpSpPr>
      <p:sp>
        <p:nvSpPr>
          <p:cNvPr id="947" name="Google Shape;947;p137"/>
          <p:cNvSpPr txBox="1"/>
          <p:nvPr>
            <p:ph idx="1" type="body"/>
          </p:nvPr>
        </p:nvSpPr>
        <p:spPr>
          <a:xfrm>
            <a:off x="332184" y="1577340"/>
            <a:ext cx="8479500" cy="3055200"/>
          </a:xfrm>
          <a:prstGeom prst="rect">
            <a:avLst/>
          </a:prstGeom>
          <a:noFill/>
          <a:ln>
            <a:noFill/>
          </a:ln>
        </p:spPr>
        <p:txBody>
          <a:bodyPr anchorCtr="0" anchor="t" bIns="0" lIns="0" spcFirstLastPara="1" rIns="0" wrap="square" tIns="0">
            <a:noAutofit/>
          </a:bodyPr>
          <a:lstStyle>
            <a:lvl1pPr indent="-361950" lvl="0" marL="457200" algn="l">
              <a:lnSpc>
                <a:spcPct val="90000"/>
              </a:lnSpc>
              <a:spcBef>
                <a:spcPts val="0"/>
              </a:spcBef>
              <a:spcAft>
                <a:spcPts val="0"/>
              </a:spcAft>
              <a:buClr>
                <a:schemeClr val="accent1"/>
              </a:buClr>
              <a:buSzPts val="2100"/>
              <a:buFont typeface="Georgia"/>
              <a:buAutoNum type="arabicPeriod"/>
              <a:defRPr b="0" sz="2100">
                <a:solidFill>
                  <a:schemeClr val="dk1"/>
                </a:solidFill>
              </a:defRPr>
            </a:lvl1pPr>
            <a:lvl2pPr indent="-228600" lvl="1" marL="914400" algn="l">
              <a:lnSpc>
                <a:spcPct val="100000"/>
              </a:lnSpc>
              <a:spcBef>
                <a:spcPts val="500"/>
              </a:spcBef>
              <a:spcAft>
                <a:spcPts val="0"/>
              </a:spcAft>
              <a:buClr>
                <a:schemeClr val="accent4"/>
              </a:buClr>
              <a:buSzPts val="1200"/>
              <a:buFont typeface="Georgia"/>
              <a:buNone/>
              <a:defRPr sz="1200"/>
            </a:lvl2pPr>
            <a:lvl3pPr indent="-304800" lvl="2" marL="1371600" algn="l">
              <a:lnSpc>
                <a:spcPct val="100000"/>
              </a:lnSpc>
              <a:spcBef>
                <a:spcPts val="500"/>
              </a:spcBef>
              <a:spcAft>
                <a:spcPts val="0"/>
              </a:spcAft>
              <a:buClr>
                <a:schemeClr val="dk1"/>
              </a:buClr>
              <a:buSzPts val="1200"/>
              <a:buChar char="•"/>
              <a:defRPr/>
            </a:lvl3pPr>
            <a:lvl4pPr indent="-304800" lvl="3" marL="1828800" algn="l">
              <a:lnSpc>
                <a:spcPct val="100000"/>
              </a:lnSpc>
              <a:spcBef>
                <a:spcPts val="500"/>
              </a:spcBef>
              <a:spcAft>
                <a:spcPts val="0"/>
              </a:spcAft>
              <a:buClr>
                <a:schemeClr val="dk1"/>
              </a:buClr>
              <a:buSzPts val="1200"/>
              <a:buChar char="–"/>
              <a:defRPr/>
            </a:lvl4pPr>
            <a:lvl5pPr indent="-304800" lvl="4" marL="2286000" algn="l">
              <a:lnSpc>
                <a:spcPct val="100000"/>
              </a:lnSpc>
              <a:spcBef>
                <a:spcPts val="500"/>
              </a:spcBef>
              <a:spcAft>
                <a:spcPts val="0"/>
              </a:spcAft>
              <a:buClr>
                <a:schemeClr val="dk1"/>
              </a:buClr>
              <a:buSzPts val="1200"/>
              <a:buChar char="•"/>
              <a:defRPr/>
            </a:lvl5pPr>
            <a:lvl6pPr indent="-304800" lvl="5" marL="2743200" algn="l">
              <a:lnSpc>
                <a:spcPct val="100000"/>
              </a:lnSpc>
              <a:spcBef>
                <a:spcPts val="500"/>
              </a:spcBef>
              <a:spcAft>
                <a:spcPts val="0"/>
              </a:spcAft>
              <a:buClr>
                <a:schemeClr val="dk1"/>
              </a:buClr>
              <a:buSzPts val="1200"/>
              <a:buChar char="–"/>
              <a:defRPr/>
            </a:lvl6pPr>
            <a:lvl7pPr indent="-304800" lvl="6" marL="3200400" algn="l">
              <a:lnSpc>
                <a:spcPct val="100000"/>
              </a:lnSpc>
              <a:spcBef>
                <a:spcPts val="500"/>
              </a:spcBef>
              <a:spcAft>
                <a:spcPts val="0"/>
              </a:spcAft>
              <a:buClr>
                <a:schemeClr val="dk1"/>
              </a:buClr>
              <a:buSzPts val="1200"/>
              <a:buChar char="•"/>
              <a:defRPr/>
            </a:lvl7pPr>
            <a:lvl8pPr indent="-304800" lvl="7" marL="3657600" algn="l">
              <a:lnSpc>
                <a:spcPct val="100000"/>
              </a:lnSpc>
              <a:spcBef>
                <a:spcPts val="500"/>
              </a:spcBef>
              <a:spcAft>
                <a:spcPts val="0"/>
              </a:spcAft>
              <a:buClr>
                <a:schemeClr val="dk1"/>
              </a:buClr>
              <a:buSzPts val="1200"/>
              <a:buChar char="–"/>
              <a:defRPr/>
            </a:lvl8pPr>
            <a:lvl9pPr indent="-304800" lvl="8" marL="4114800" algn="l">
              <a:lnSpc>
                <a:spcPct val="100000"/>
              </a:lnSpc>
              <a:spcBef>
                <a:spcPts val="500"/>
              </a:spcBef>
              <a:spcAft>
                <a:spcPts val="500"/>
              </a:spcAft>
              <a:buClr>
                <a:schemeClr val="dk1"/>
              </a:buClr>
              <a:buSzPts val="1200"/>
              <a:buChar char="•"/>
              <a:defRPr/>
            </a:lvl9pPr>
          </a:lstStyle>
          <a:p/>
        </p:txBody>
      </p:sp>
      <p:sp>
        <p:nvSpPr>
          <p:cNvPr id="948" name="Google Shape;948;p137"/>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9" name="Google Shape;949;p137"/>
          <p:cNvSpPr txBox="1"/>
          <p:nvPr>
            <p:ph idx="12" type="sldNum"/>
          </p:nvPr>
        </p:nvSpPr>
        <p:spPr>
          <a:xfrm>
            <a:off x="6163867" y="4918561"/>
            <a:ext cx="26478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tatement">
  <p:cSld name="Closing Statement">
    <p:bg>
      <p:bgPr>
        <a:solidFill>
          <a:schemeClr val="accent6"/>
        </a:solidFill>
      </p:bgPr>
    </p:bg>
    <p:spTree>
      <p:nvGrpSpPr>
        <p:cNvPr id="83" name="Shape 83"/>
        <p:cNvGrpSpPr/>
        <p:nvPr/>
      </p:nvGrpSpPr>
      <p:grpSpPr>
        <a:xfrm>
          <a:off x="0" y="0"/>
          <a:ext cx="0" cy="0"/>
          <a:chOff x="0" y="0"/>
          <a:chExt cx="0" cy="0"/>
        </a:xfrm>
      </p:grpSpPr>
      <p:sp>
        <p:nvSpPr>
          <p:cNvPr id="84" name="Google Shape;84;p157"/>
          <p:cNvSpPr txBox="1"/>
          <p:nvPr>
            <p:ph type="title"/>
          </p:nvPr>
        </p:nvSpPr>
        <p:spPr>
          <a:xfrm>
            <a:off x="457200" y="342900"/>
            <a:ext cx="5122800" cy="3027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100"/>
              <a:buFont typeface="Georgia"/>
              <a:buNone/>
              <a:defRPr sz="21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57"/>
          <p:cNvSpPr/>
          <p:nvPr/>
        </p:nvSpPr>
        <p:spPr>
          <a:xfrm>
            <a:off x="6107130" y="-1"/>
            <a:ext cx="3036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Georgia"/>
              <a:ea typeface="Georgia"/>
              <a:cs typeface="Georgia"/>
              <a:sym typeface="Georgia"/>
            </a:endParaRPr>
          </a:p>
        </p:txBody>
      </p:sp>
      <p:sp>
        <p:nvSpPr>
          <p:cNvPr id="86" name="Google Shape;86;p157"/>
          <p:cNvSpPr/>
          <p:nvPr/>
        </p:nvSpPr>
        <p:spPr>
          <a:xfrm>
            <a:off x="6033844" y="0"/>
            <a:ext cx="1338000" cy="36456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Georgia"/>
              <a:ea typeface="Georgia"/>
              <a:cs typeface="Georgia"/>
              <a:sym typeface="Georgia"/>
            </a:endParaRPr>
          </a:p>
        </p:txBody>
      </p:sp>
      <p:pic>
        <p:nvPicPr>
          <p:cNvPr id="87" name="Google Shape;87;p157"/>
          <p:cNvPicPr preferRelativeResize="0"/>
          <p:nvPr/>
        </p:nvPicPr>
        <p:blipFill rotWithShape="1">
          <a:blip r:embed="rId2">
            <a:alphaModFix/>
          </a:blip>
          <a:srcRect b="0" l="0" r="0" t="0"/>
          <a:stretch/>
        </p:blipFill>
        <p:spPr>
          <a:xfrm>
            <a:off x="6100948" y="-3770"/>
            <a:ext cx="3043054" cy="3653205"/>
          </a:xfrm>
          <a:prstGeom prst="rect">
            <a:avLst/>
          </a:prstGeom>
          <a:noFill/>
          <a:ln>
            <a:noFill/>
          </a:ln>
        </p:spPr>
      </p:pic>
      <p:sp>
        <p:nvSpPr>
          <p:cNvPr id="88" name="Google Shape;88;p157"/>
          <p:cNvSpPr/>
          <p:nvPr/>
        </p:nvSpPr>
        <p:spPr>
          <a:xfrm>
            <a:off x="0" y="3643063"/>
            <a:ext cx="9144000" cy="1500600"/>
          </a:xfrm>
          <a:prstGeom prst="rect">
            <a:avLst/>
          </a:prstGeom>
          <a:solidFill>
            <a:srgbClr val="DB536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Georgia"/>
                <a:ea typeface="Georgia"/>
                <a:cs typeface="Georgia"/>
                <a:sym typeface="Georgia"/>
              </a:rPr>
              <a:t>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1 1">
  <p:cSld name="OBJECT_1">
    <p:spTree>
      <p:nvGrpSpPr>
        <p:cNvPr id="950" name="Shape 950"/>
        <p:cNvGrpSpPr/>
        <p:nvPr/>
      </p:nvGrpSpPr>
      <p:grpSpPr>
        <a:xfrm>
          <a:off x="0" y="0"/>
          <a:ext cx="0" cy="0"/>
          <a:chOff x="0" y="0"/>
          <a:chExt cx="0" cy="0"/>
        </a:xfrm>
      </p:grpSpPr>
      <p:sp>
        <p:nvSpPr>
          <p:cNvPr id="951" name="Google Shape;951;p138"/>
          <p:cNvSpPr txBox="1"/>
          <p:nvPr>
            <p:ph type="title"/>
          </p:nvPr>
        </p:nvSpPr>
        <p:spPr>
          <a:xfrm>
            <a:off x="332185" y="324001"/>
            <a:ext cx="8479500" cy="3138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952" name="Google Shape;952;p138"/>
          <p:cNvSpPr txBox="1"/>
          <p:nvPr>
            <p:ph idx="1" type="body"/>
          </p:nvPr>
        </p:nvSpPr>
        <p:spPr>
          <a:xfrm>
            <a:off x="332185" y="1088059"/>
            <a:ext cx="8479500" cy="30555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9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100000"/>
              </a:lnSpc>
              <a:spcBef>
                <a:spcPts val="500"/>
              </a:spcBef>
              <a:spcAft>
                <a:spcPts val="0"/>
              </a:spcAft>
              <a:buClr>
                <a:schemeClr val="dk1"/>
              </a:buClr>
              <a:buSzPts val="1800"/>
              <a:buChar char="–"/>
              <a:defRPr/>
            </a:lvl6pPr>
            <a:lvl7pPr indent="-342900" lvl="6" marL="3200400" algn="l">
              <a:lnSpc>
                <a:spcPct val="100000"/>
              </a:lnSpc>
              <a:spcBef>
                <a:spcPts val="500"/>
              </a:spcBef>
              <a:spcAft>
                <a:spcPts val="0"/>
              </a:spcAft>
              <a:buClr>
                <a:schemeClr val="dk1"/>
              </a:buClr>
              <a:buSzPts val="1800"/>
              <a:buChar char="•"/>
              <a:defRPr/>
            </a:lvl7pPr>
            <a:lvl8pPr indent="-342900" lvl="7" marL="3657600" algn="l">
              <a:lnSpc>
                <a:spcPct val="100000"/>
              </a:lnSpc>
              <a:spcBef>
                <a:spcPts val="500"/>
              </a:spcBef>
              <a:spcAft>
                <a:spcPts val="0"/>
              </a:spcAft>
              <a:buClr>
                <a:schemeClr val="dk1"/>
              </a:buClr>
              <a:buSzPts val="1800"/>
              <a:buChar char="–"/>
              <a:defRPr/>
            </a:lvl8pPr>
            <a:lvl9pPr indent="-342900" lvl="8" marL="4114800" algn="l">
              <a:lnSpc>
                <a:spcPct val="100000"/>
              </a:lnSpc>
              <a:spcBef>
                <a:spcPts val="500"/>
              </a:spcBef>
              <a:spcAft>
                <a:spcPts val="500"/>
              </a:spcAft>
              <a:buClr>
                <a:schemeClr val="dk1"/>
              </a:buClr>
              <a:buSzPts val="1800"/>
              <a:buChar char="•"/>
              <a:defRPr/>
            </a:lvl9pPr>
          </a:lstStyle>
          <a:p/>
        </p:txBody>
      </p:sp>
      <p:sp>
        <p:nvSpPr>
          <p:cNvPr id="953" name="Google Shape;953;p138"/>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6">
  <p:cSld name="OBJECT_19">
    <p:spTree>
      <p:nvGrpSpPr>
        <p:cNvPr id="954" name="Shape 954"/>
        <p:cNvGrpSpPr/>
        <p:nvPr/>
      </p:nvGrpSpPr>
      <p:grpSpPr>
        <a:xfrm>
          <a:off x="0" y="0"/>
          <a:ext cx="0" cy="0"/>
          <a:chOff x="0" y="0"/>
          <a:chExt cx="0" cy="0"/>
        </a:xfrm>
      </p:grpSpPr>
      <p:sp>
        <p:nvSpPr>
          <p:cNvPr id="955" name="Google Shape;955;p139"/>
          <p:cNvSpPr txBox="1"/>
          <p:nvPr>
            <p:ph type="title"/>
          </p:nvPr>
        </p:nvSpPr>
        <p:spPr>
          <a:xfrm>
            <a:off x="252046" y="308372"/>
            <a:ext cx="8612100" cy="537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3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956" name="Google Shape;956;p139"/>
          <p:cNvSpPr txBox="1"/>
          <p:nvPr>
            <p:ph idx="1" type="body"/>
          </p:nvPr>
        </p:nvSpPr>
        <p:spPr>
          <a:xfrm>
            <a:off x="265235" y="1176338"/>
            <a:ext cx="8317800" cy="34575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90000"/>
              </a:lnSpc>
              <a:spcBef>
                <a:spcPts val="500"/>
              </a:spcBef>
              <a:spcAft>
                <a:spcPts val="0"/>
              </a:spcAft>
              <a:buSzPts val="1400"/>
              <a:buChar char="–"/>
              <a:defRPr/>
            </a:lvl2pPr>
            <a:lvl3pPr indent="-228600" lvl="2" marL="1371600" algn="l">
              <a:lnSpc>
                <a:spcPct val="90000"/>
              </a:lnSpc>
              <a:spcBef>
                <a:spcPts val="500"/>
              </a:spcBef>
              <a:spcAft>
                <a:spcPts val="0"/>
              </a:spcAft>
              <a:buSzPts val="1200"/>
              <a:buNone/>
              <a:defRPr/>
            </a:lvl3pPr>
            <a:lvl4pPr indent="-228600" lvl="3" marL="1828800" algn="l">
              <a:lnSpc>
                <a:spcPct val="90000"/>
              </a:lnSpc>
              <a:spcBef>
                <a:spcPts val="500"/>
              </a:spcBef>
              <a:spcAft>
                <a:spcPts val="0"/>
              </a:spcAft>
              <a:buSzPts val="1200"/>
              <a:buNone/>
              <a:defRPr/>
            </a:lvl4pPr>
            <a:lvl5pPr indent="-228600" lvl="4" marL="2286000" algn="l">
              <a:lnSpc>
                <a:spcPct val="90000"/>
              </a:lnSpc>
              <a:spcBef>
                <a:spcPts val="0"/>
              </a:spcBef>
              <a:spcAft>
                <a:spcPts val="0"/>
              </a:spcAft>
              <a:buSzPts val="1200"/>
              <a:buNone/>
              <a:defRPr/>
            </a:lvl5pPr>
            <a:lvl6pPr indent="-228600" lvl="5" marL="2743200" algn="l">
              <a:lnSpc>
                <a:spcPct val="90000"/>
              </a:lnSpc>
              <a:spcBef>
                <a:spcPts val="500"/>
              </a:spcBef>
              <a:spcAft>
                <a:spcPts val="0"/>
              </a:spcAft>
              <a:buSzPts val="1200"/>
              <a:buNone/>
              <a:defRPr/>
            </a:lvl6pPr>
            <a:lvl7pPr indent="-228600" lvl="6" marL="3200400" algn="l">
              <a:lnSpc>
                <a:spcPct val="90000"/>
              </a:lnSpc>
              <a:spcBef>
                <a:spcPts val="500"/>
              </a:spcBef>
              <a:spcAft>
                <a:spcPts val="0"/>
              </a:spcAft>
              <a:buSzPts val="1200"/>
              <a:buNone/>
              <a:defRPr/>
            </a:lvl7pPr>
            <a:lvl8pPr indent="-228600" lvl="7" marL="3657600" algn="l">
              <a:lnSpc>
                <a:spcPct val="90000"/>
              </a:lnSpc>
              <a:spcBef>
                <a:spcPts val="500"/>
              </a:spcBef>
              <a:spcAft>
                <a:spcPts val="0"/>
              </a:spcAft>
              <a:buSzPts val="1200"/>
              <a:buNone/>
              <a:defRPr/>
            </a:lvl8pPr>
            <a:lvl9pPr indent="-228600" lvl="8" marL="4114800" algn="l">
              <a:lnSpc>
                <a:spcPct val="90000"/>
              </a:lnSpc>
              <a:spcBef>
                <a:spcPts val="500"/>
              </a:spcBef>
              <a:spcAft>
                <a:spcPts val="500"/>
              </a:spcAft>
              <a:buSzPts val="1200"/>
              <a:buNone/>
              <a:defRPr/>
            </a:lvl9pPr>
          </a:lstStyle>
          <a:p/>
        </p:txBody>
      </p:sp>
      <p:sp>
        <p:nvSpPr>
          <p:cNvPr id="957" name="Google Shape;957;p139"/>
          <p:cNvSpPr txBox="1"/>
          <p:nvPr>
            <p:ph idx="12" type="sldNum"/>
          </p:nvPr>
        </p:nvSpPr>
        <p:spPr>
          <a:xfrm>
            <a:off x="8373208" y="4929188"/>
            <a:ext cx="495300" cy="13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58" name="Google Shape;958;p139"/>
          <p:cNvSpPr txBox="1"/>
          <p:nvPr>
            <p:ph idx="10" type="dt"/>
          </p:nvPr>
        </p:nvSpPr>
        <p:spPr>
          <a:xfrm>
            <a:off x="262304" y="4938713"/>
            <a:ext cx="1144500" cy="159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959" name="Shape 959"/>
        <p:cNvGrpSpPr/>
        <p:nvPr/>
      </p:nvGrpSpPr>
      <p:grpSpPr>
        <a:xfrm>
          <a:off x="0" y="0"/>
          <a:ext cx="0" cy="0"/>
          <a:chOff x="0" y="0"/>
          <a:chExt cx="0" cy="0"/>
        </a:xfrm>
      </p:grpSpPr>
      <p:sp>
        <p:nvSpPr>
          <p:cNvPr id="960" name="Google Shape;960;p140"/>
          <p:cNvSpPr txBox="1"/>
          <p:nvPr>
            <p:ph idx="1" type="body"/>
          </p:nvPr>
        </p:nvSpPr>
        <p:spPr>
          <a:xfrm>
            <a:off x="467545" y="746963"/>
            <a:ext cx="8228700" cy="3849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700"/>
              </a:spcBef>
              <a:spcAft>
                <a:spcPts val="0"/>
              </a:spcAft>
              <a:buClr>
                <a:schemeClr val="dk1"/>
              </a:buClr>
              <a:buSzPts val="1200"/>
              <a:buFont typeface="Arial"/>
              <a:buNone/>
              <a:defRPr b="0" i="1" sz="1200" u="none" cap="none" strike="noStrike">
                <a:solidFill>
                  <a:schemeClr val="dk1"/>
                </a:solidFill>
                <a:latin typeface="Arial"/>
                <a:ea typeface="Arial"/>
                <a:cs typeface="Arial"/>
                <a:sym typeface="Arial"/>
              </a:defRPr>
            </a:lvl1pPr>
            <a:lvl2pPr indent="-228600" lvl="1" marL="914400" marR="0" algn="l">
              <a:lnSpc>
                <a:spcPct val="10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61" name="Google Shape;961;p140"/>
          <p:cNvSpPr txBox="1"/>
          <p:nvPr>
            <p:ph type="title"/>
          </p:nvPr>
        </p:nvSpPr>
        <p:spPr>
          <a:xfrm>
            <a:off x="467545" y="123478"/>
            <a:ext cx="8229600" cy="6858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rgbClr val="0079C1"/>
              </a:buClr>
              <a:buSzPts val="2800"/>
              <a:buFont typeface="Arial"/>
              <a:buNone/>
              <a:defRPr b="0" i="0" sz="2800" u="none" cap="none" strike="noStrike">
                <a:solidFill>
                  <a:srgbClr val="0079C1"/>
                </a:solidFill>
                <a:latin typeface="Arial"/>
                <a:ea typeface="Arial"/>
                <a:cs typeface="Arial"/>
                <a:sym typeface="Arial"/>
              </a:defRPr>
            </a:lvl1pPr>
            <a:lvl2pPr lvl="1" algn="l">
              <a:lnSpc>
                <a:spcPct val="100000"/>
              </a:lnSpc>
              <a:spcBef>
                <a:spcPts val="0"/>
              </a:spcBef>
              <a:spcAft>
                <a:spcPts val="0"/>
              </a:spcAft>
              <a:buSzPts val="1400"/>
              <a:buFont typeface="Arial"/>
              <a:buNone/>
              <a:defRPr sz="1800"/>
            </a:lvl2pPr>
            <a:lvl3pPr lvl="2" algn="l">
              <a:lnSpc>
                <a:spcPct val="100000"/>
              </a:lnSpc>
              <a:spcBef>
                <a:spcPts val="0"/>
              </a:spcBef>
              <a:spcAft>
                <a:spcPts val="0"/>
              </a:spcAft>
              <a:buSzPts val="1400"/>
              <a:buFont typeface="Arial"/>
              <a:buNone/>
              <a:defRPr sz="1800"/>
            </a:lvl3pPr>
            <a:lvl4pPr lvl="3" algn="l">
              <a:lnSpc>
                <a:spcPct val="100000"/>
              </a:lnSpc>
              <a:spcBef>
                <a:spcPts val="0"/>
              </a:spcBef>
              <a:spcAft>
                <a:spcPts val="0"/>
              </a:spcAft>
              <a:buSzPts val="1400"/>
              <a:buFont typeface="Arial"/>
              <a:buNone/>
              <a:defRPr sz="1800"/>
            </a:lvl4pPr>
            <a:lvl5pPr lvl="4" algn="l">
              <a:lnSpc>
                <a:spcPct val="100000"/>
              </a:lnSpc>
              <a:spcBef>
                <a:spcPts val="0"/>
              </a:spcBef>
              <a:spcAft>
                <a:spcPts val="0"/>
              </a:spcAft>
              <a:buSzPts val="1400"/>
              <a:buFont typeface="Arial"/>
              <a:buNone/>
              <a:defRPr sz="1800"/>
            </a:lvl5pPr>
            <a:lvl6pPr lvl="5" algn="l">
              <a:lnSpc>
                <a:spcPct val="100000"/>
              </a:lnSpc>
              <a:spcBef>
                <a:spcPts val="0"/>
              </a:spcBef>
              <a:spcAft>
                <a:spcPts val="0"/>
              </a:spcAft>
              <a:buSzPts val="1400"/>
              <a:buFont typeface="Arial"/>
              <a:buNone/>
              <a:defRPr sz="1800"/>
            </a:lvl6pPr>
            <a:lvl7pPr lvl="6" algn="l">
              <a:lnSpc>
                <a:spcPct val="100000"/>
              </a:lnSpc>
              <a:spcBef>
                <a:spcPts val="0"/>
              </a:spcBef>
              <a:spcAft>
                <a:spcPts val="0"/>
              </a:spcAft>
              <a:buSzPts val="1400"/>
              <a:buFont typeface="Arial"/>
              <a:buNone/>
              <a:defRPr sz="1800"/>
            </a:lvl7pPr>
            <a:lvl8pPr lvl="7" algn="l">
              <a:lnSpc>
                <a:spcPct val="100000"/>
              </a:lnSpc>
              <a:spcBef>
                <a:spcPts val="0"/>
              </a:spcBef>
              <a:spcAft>
                <a:spcPts val="0"/>
              </a:spcAft>
              <a:buSzPts val="1400"/>
              <a:buFont typeface="Arial"/>
              <a:buNone/>
              <a:defRPr sz="1800"/>
            </a:lvl8pPr>
            <a:lvl9pPr lvl="8" algn="l">
              <a:lnSpc>
                <a:spcPct val="100000"/>
              </a:lnSpc>
              <a:spcBef>
                <a:spcPts val="0"/>
              </a:spcBef>
              <a:spcAft>
                <a:spcPts val="0"/>
              </a:spcAft>
              <a:buSzPts val="1400"/>
              <a:buFont typeface="Arial"/>
              <a:buNone/>
              <a:defRPr sz="1800"/>
            </a:lvl9pPr>
          </a:lstStyle>
          <a:p/>
        </p:txBody>
      </p:sp>
      <p:sp>
        <p:nvSpPr>
          <p:cNvPr id="962" name="Google Shape;962;p140"/>
          <p:cNvSpPr txBox="1"/>
          <p:nvPr>
            <p:ph idx="11" type="ftr"/>
          </p:nvPr>
        </p:nvSpPr>
        <p:spPr>
          <a:xfrm>
            <a:off x="5579945" y="4767390"/>
            <a:ext cx="3117000" cy="273000"/>
          </a:xfrm>
          <a:prstGeom prst="rect">
            <a:avLst/>
          </a:prstGeom>
          <a:noFill/>
          <a:ln>
            <a:noFill/>
          </a:ln>
        </p:spPr>
        <p:txBody>
          <a:bodyPr anchorCtr="0" anchor="ctr" bIns="45700" lIns="91400" spcFirstLastPara="1" rIns="91400" wrap="square" tIns="45700">
            <a:noAutofit/>
          </a:bodyPr>
          <a:lstStyle>
            <a:lvl1pPr lvl="0" marR="0" rtl="0" algn="r">
              <a:lnSpc>
                <a:spcPct val="100000"/>
              </a:lnSpc>
              <a:spcBef>
                <a:spcPts val="0"/>
              </a:spcBef>
              <a:spcAft>
                <a:spcPts val="0"/>
              </a:spcAft>
              <a:buClr>
                <a:srgbClr val="7F7F7F"/>
              </a:buClr>
              <a:buSzPts val="1400"/>
              <a:buFont typeface="Arial"/>
              <a:buNone/>
              <a:defRPr b="0" i="0" sz="8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Normal Page">
  <p:cSld name="1_Normal Page">
    <p:spTree>
      <p:nvGrpSpPr>
        <p:cNvPr id="963" name="Shape 963"/>
        <p:cNvGrpSpPr/>
        <p:nvPr/>
      </p:nvGrpSpPr>
      <p:grpSpPr>
        <a:xfrm>
          <a:off x="0" y="0"/>
          <a:ext cx="0" cy="0"/>
          <a:chOff x="0" y="0"/>
          <a:chExt cx="0" cy="0"/>
        </a:xfrm>
      </p:grpSpPr>
      <p:pic>
        <p:nvPicPr>
          <p:cNvPr id="964" name="Google Shape;964;p141"/>
          <p:cNvPicPr preferRelativeResize="0"/>
          <p:nvPr/>
        </p:nvPicPr>
        <p:blipFill rotWithShape="1">
          <a:blip r:embed="rId2">
            <a:alphaModFix/>
          </a:blip>
          <a:srcRect b="0" l="0" r="0" t="0"/>
          <a:stretch/>
        </p:blipFill>
        <p:spPr>
          <a:xfrm>
            <a:off x="-475021" y="1"/>
            <a:ext cx="9127395" cy="5135145"/>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965" name="Shape 965"/>
        <p:cNvGrpSpPr/>
        <p:nvPr/>
      </p:nvGrpSpPr>
      <p:grpSpPr>
        <a:xfrm>
          <a:off x="0" y="0"/>
          <a:ext cx="0" cy="0"/>
          <a:chOff x="0" y="0"/>
          <a:chExt cx="0" cy="0"/>
        </a:xfrm>
      </p:grpSpPr>
      <p:pic>
        <p:nvPicPr>
          <p:cNvPr id="966" name="Google Shape;966;p142"/>
          <p:cNvPicPr preferRelativeResize="0"/>
          <p:nvPr/>
        </p:nvPicPr>
        <p:blipFill rotWithShape="1">
          <a:blip r:embed="rId2">
            <a:alphaModFix/>
          </a:blip>
          <a:srcRect b="0" l="0" r="0" t="0"/>
          <a:stretch/>
        </p:blipFill>
        <p:spPr>
          <a:xfrm>
            <a:off x="8435525" y="176475"/>
            <a:ext cx="416242" cy="378402"/>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Shape Orange 1" showMasterSp="0">
  <p:cSld name="Title Slide Logo Shape Orange_1">
    <p:spTree>
      <p:nvGrpSpPr>
        <p:cNvPr id="967" name="Shape 967"/>
        <p:cNvGrpSpPr/>
        <p:nvPr/>
      </p:nvGrpSpPr>
      <p:grpSpPr>
        <a:xfrm>
          <a:off x="0" y="0"/>
          <a:ext cx="0" cy="0"/>
          <a:chOff x="0" y="0"/>
          <a:chExt cx="0" cy="0"/>
        </a:xfrm>
      </p:grpSpPr>
      <p:sp>
        <p:nvSpPr>
          <p:cNvPr id="968" name="Google Shape;968;p143"/>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7">
  <p:cSld name="OBJECT_20">
    <p:spTree>
      <p:nvGrpSpPr>
        <p:cNvPr id="969" name="Shape 969"/>
        <p:cNvGrpSpPr/>
        <p:nvPr/>
      </p:nvGrpSpPr>
      <p:grpSpPr>
        <a:xfrm>
          <a:off x="0" y="0"/>
          <a:ext cx="0" cy="0"/>
          <a:chOff x="0" y="0"/>
          <a:chExt cx="0" cy="0"/>
        </a:xfrm>
      </p:grpSpPr>
      <p:pic>
        <p:nvPicPr>
          <p:cNvPr id="970" name="Google Shape;970;p144"/>
          <p:cNvPicPr preferRelativeResize="0"/>
          <p:nvPr/>
        </p:nvPicPr>
        <p:blipFill rotWithShape="1">
          <a:blip r:embed="rId2">
            <a:alphaModFix/>
          </a:blip>
          <a:srcRect b="0" l="0" r="0" t="0"/>
          <a:stretch/>
        </p:blipFill>
        <p:spPr>
          <a:xfrm>
            <a:off x="1588" y="1191"/>
            <a:ext cx="1190" cy="1190"/>
          </a:xfrm>
          <a:prstGeom prst="rect">
            <a:avLst/>
          </a:prstGeom>
          <a:noFill/>
          <a:ln>
            <a:noFill/>
          </a:ln>
        </p:spPr>
      </p:pic>
      <p:sp>
        <p:nvSpPr>
          <p:cNvPr id="971" name="Google Shape;971;p144"/>
          <p:cNvSpPr txBox="1"/>
          <p:nvPr>
            <p:ph type="title"/>
          </p:nvPr>
        </p:nvSpPr>
        <p:spPr>
          <a:xfrm>
            <a:off x="129208" y="110419"/>
            <a:ext cx="7947900" cy="585600"/>
          </a:xfrm>
          <a:prstGeom prst="rect">
            <a:avLst/>
          </a:prstGeom>
          <a:noFill/>
          <a:ln>
            <a:noFill/>
          </a:ln>
        </p:spPr>
        <p:txBody>
          <a:bodyPr anchorCtr="0" anchor="ctr" bIns="34325" lIns="68675" spcFirstLastPara="1" rIns="68675" wrap="square" tIns="34325">
            <a:noAutofit/>
          </a:bodyPr>
          <a:lstStyle>
            <a:lvl1pPr lvl="0" algn="l">
              <a:lnSpc>
                <a:spcPct val="85000"/>
              </a:lnSpc>
              <a:spcBef>
                <a:spcPts val="0"/>
              </a:spcBef>
              <a:spcAft>
                <a:spcPts val="0"/>
              </a:spcAft>
              <a:buSzPts val="1100"/>
              <a:buNone/>
              <a:defRPr sz="1500"/>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p:txBody>
      </p:sp>
      <p:sp>
        <p:nvSpPr>
          <p:cNvPr id="972" name="Google Shape;972;p144"/>
          <p:cNvSpPr txBox="1"/>
          <p:nvPr>
            <p:ph idx="1" type="body"/>
          </p:nvPr>
        </p:nvSpPr>
        <p:spPr>
          <a:xfrm>
            <a:off x="159026" y="812369"/>
            <a:ext cx="7772400" cy="3511200"/>
          </a:xfrm>
          <a:prstGeom prst="rect">
            <a:avLst/>
          </a:prstGeom>
          <a:noFill/>
          <a:ln>
            <a:noFill/>
          </a:ln>
        </p:spPr>
        <p:txBody>
          <a:bodyPr anchorCtr="0" anchor="t" bIns="34325" lIns="68675" spcFirstLastPara="1" rIns="68675" wrap="square" tIns="34325">
            <a:noAutofit/>
          </a:bodyPr>
          <a:lstStyle>
            <a:lvl1pPr indent="-298450" lvl="0" marL="457200" algn="l">
              <a:lnSpc>
                <a:spcPct val="95000"/>
              </a:lnSpc>
              <a:spcBef>
                <a:spcPts val="1500"/>
              </a:spcBef>
              <a:spcAft>
                <a:spcPts val="0"/>
              </a:spcAft>
              <a:buSzPts val="1100"/>
              <a:buChar char="■"/>
              <a:defRPr/>
            </a:lvl1pPr>
            <a:lvl2pPr indent="-317500" lvl="1" marL="914400" algn="l">
              <a:lnSpc>
                <a:spcPct val="95000"/>
              </a:lnSpc>
              <a:spcBef>
                <a:spcPts val="500"/>
              </a:spcBef>
              <a:spcAft>
                <a:spcPts val="0"/>
              </a:spcAft>
              <a:buSzPts val="1400"/>
              <a:buChar char="–"/>
              <a:defRPr/>
            </a:lvl2pPr>
            <a:lvl3pPr indent="-317500" lvl="2" marL="1371600" algn="l">
              <a:lnSpc>
                <a:spcPct val="95000"/>
              </a:lnSpc>
              <a:spcBef>
                <a:spcPts val="500"/>
              </a:spcBef>
              <a:spcAft>
                <a:spcPts val="0"/>
              </a:spcAft>
              <a:buSzPts val="1400"/>
              <a:buChar char="–"/>
              <a:defRPr/>
            </a:lvl3pPr>
            <a:lvl4pPr indent="-317500" lvl="3" marL="1828800" algn="l">
              <a:lnSpc>
                <a:spcPct val="95000"/>
              </a:lnSpc>
              <a:spcBef>
                <a:spcPts val="500"/>
              </a:spcBef>
              <a:spcAft>
                <a:spcPts val="0"/>
              </a:spcAft>
              <a:buSzPts val="1400"/>
              <a:buChar char="–"/>
              <a:defRPr/>
            </a:lvl4pPr>
            <a:lvl5pPr indent="-317500" lvl="4" marL="2286000" algn="l">
              <a:lnSpc>
                <a:spcPct val="95000"/>
              </a:lnSpc>
              <a:spcBef>
                <a:spcPts val="500"/>
              </a:spcBef>
              <a:spcAft>
                <a:spcPts val="0"/>
              </a:spcAft>
              <a:buSzPts val="1400"/>
              <a:buChar char="–"/>
              <a:defRPr/>
            </a:lvl5pPr>
            <a:lvl6pPr indent="-317500" lvl="5" marL="2743200" algn="l">
              <a:lnSpc>
                <a:spcPct val="95000"/>
              </a:lnSpc>
              <a:spcBef>
                <a:spcPts val="500"/>
              </a:spcBef>
              <a:spcAft>
                <a:spcPts val="0"/>
              </a:spcAft>
              <a:buSzPts val="1400"/>
              <a:buChar char="–"/>
              <a:defRPr/>
            </a:lvl6pPr>
            <a:lvl7pPr indent="-317500" lvl="6" marL="3200400" algn="l">
              <a:lnSpc>
                <a:spcPct val="95000"/>
              </a:lnSpc>
              <a:spcBef>
                <a:spcPts val="500"/>
              </a:spcBef>
              <a:spcAft>
                <a:spcPts val="0"/>
              </a:spcAft>
              <a:buSzPts val="1400"/>
              <a:buChar char="–"/>
              <a:defRPr/>
            </a:lvl7pPr>
            <a:lvl8pPr indent="-317500" lvl="7" marL="3657600" algn="l">
              <a:lnSpc>
                <a:spcPct val="95000"/>
              </a:lnSpc>
              <a:spcBef>
                <a:spcPts val="500"/>
              </a:spcBef>
              <a:spcAft>
                <a:spcPts val="0"/>
              </a:spcAft>
              <a:buSzPts val="1400"/>
              <a:buChar char="–"/>
              <a:defRPr/>
            </a:lvl8pPr>
            <a:lvl9pPr indent="-317500" lvl="8" marL="4114800" algn="l">
              <a:lnSpc>
                <a:spcPct val="95000"/>
              </a:lnSpc>
              <a:spcBef>
                <a:spcPts val="500"/>
              </a:spcBef>
              <a:spcAft>
                <a:spcPts val="0"/>
              </a:spcAft>
              <a:buSzPts val="1400"/>
              <a:buChar char="–"/>
              <a:defRPr/>
            </a:lvl9pPr>
          </a:lstStyle>
          <a:p/>
        </p:txBody>
      </p:sp>
      <p:sp>
        <p:nvSpPr>
          <p:cNvPr id="973" name="Google Shape;973;p144"/>
          <p:cNvSpPr txBox="1"/>
          <p:nvPr>
            <p:ph idx="12" type="sldNum"/>
          </p:nvPr>
        </p:nvSpPr>
        <p:spPr>
          <a:xfrm>
            <a:off x="8228014" y="4931569"/>
            <a:ext cx="647700" cy="156000"/>
          </a:xfrm>
          <a:prstGeom prst="rect">
            <a:avLst/>
          </a:prstGeom>
          <a:noFill/>
          <a:ln>
            <a:noFill/>
          </a:ln>
        </p:spPr>
        <p:txBody>
          <a:bodyPr anchorCtr="0" anchor="ctr" bIns="34325" lIns="68675" spcFirstLastPara="1" rIns="68675" wrap="square" tIns="343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A737B"/>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A737B"/>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A737B"/>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A737B"/>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A737B"/>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A737B"/>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A737B"/>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A737B"/>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A737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74" name="Google Shape;974;p144"/>
          <p:cNvSpPr txBox="1"/>
          <p:nvPr>
            <p:ph idx="11" type="ftr"/>
          </p:nvPr>
        </p:nvSpPr>
        <p:spPr>
          <a:xfrm>
            <a:off x="152400" y="4743450"/>
            <a:ext cx="5256300" cy="164100"/>
          </a:xfrm>
          <a:prstGeom prst="rect">
            <a:avLst/>
          </a:prstGeom>
          <a:noFill/>
          <a:ln>
            <a:noFill/>
          </a:ln>
        </p:spPr>
        <p:txBody>
          <a:bodyPr anchorCtr="0" anchor="ctr" bIns="34325" lIns="68675" spcFirstLastPara="1" rIns="68675" wrap="square" tIns="34325">
            <a:noAutofit/>
          </a:bodyPr>
          <a:lstStyle>
            <a:lvl1pPr lvl="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975" name="Shape 975"/>
        <p:cNvGrpSpPr/>
        <p:nvPr/>
      </p:nvGrpSpPr>
      <p:grpSpPr>
        <a:xfrm>
          <a:off x="0" y="0"/>
          <a:ext cx="0" cy="0"/>
          <a:chOff x="0" y="0"/>
          <a:chExt cx="0" cy="0"/>
        </a:xfrm>
      </p:grpSpPr>
      <p:sp>
        <p:nvSpPr>
          <p:cNvPr id="976" name="Google Shape;976;p145"/>
          <p:cNvSpPr txBox="1"/>
          <p:nvPr>
            <p:ph type="title"/>
          </p:nvPr>
        </p:nvSpPr>
        <p:spPr>
          <a:xfrm>
            <a:off x="1460042" y="129159"/>
            <a:ext cx="7267800" cy="5484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accent1"/>
              </a:buClr>
              <a:buSzPts val="2300"/>
              <a:buFont typeface="Arial"/>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977" name="Google Shape;977;p145"/>
          <p:cNvSpPr txBox="1"/>
          <p:nvPr>
            <p:ph idx="1" type="subTitle"/>
          </p:nvPr>
        </p:nvSpPr>
        <p:spPr>
          <a:xfrm>
            <a:off x="1460042" y="683428"/>
            <a:ext cx="7267800" cy="2076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400"/>
              <a:buChar char="•"/>
              <a:defRPr b="0" sz="1400"/>
            </a:lvl1pPr>
            <a:lvl2pPr lvl="1" algn="l">
              <a:lnSpc>
                <a:spcPct val="90000"/>
              </a:lnSpc>
              <a:spcBef>
                <a:spcPts val="500"/>
              </a:spcBef>
              <a:spcAft>
                <a:spcPts val="0"/>
              </a:spcAft>
              <a:buClr>
                <a:schemeClr val="dk1"/>
              </a:buClr>
              <a:buSzPts val="1400"/>
              <a:buChar char="–"/>
              <a:defRPr/>
            </a:lvl2pPr>
            <a:lvl3pPr lvl="2" algn="l">
              <a:lnSpc>
                <a:spcPct val="90000"/>
              </a:lnSpc>
              <a:spcBef>
                <a:spcPts val="500"/>
              </a:spcBef>
              <a:spcAft>
                <a:spcPts val="0"/>
              </a:spcAft>
              <a:buClr>
                <a:schemeClr val="dk1"/>
              </a:buClr>
              <a:buSzPts val="1400"/>
              <a:buChar char="•"/>
              <a:defRPr/>
            </a:lvl3pPr>
            <a:lvl4pPr lvl="3" algn="l">
              <a:lnSpc>
                <a:spcPct val="90000"/>
              </a:lnSpc>
              <a:spcBef>
                <a:spcPts val="500"/>
              </a:spcBef>
              <a:spcAft>
                <a:spcPts val="0"/>
              </a:spcAft>
              <a:buClr>
                <a:schemeClr val="dk1"/>
              </a:buClr>
              <a:buSzPts val="1400"/>
              <a:buChar char="–"/>
              <a:defRPr/>
            </a:lvl4pPr>
            <a:lvl5pPr lvl="4" algn="l">
              <a:lnSpc>
                <a:spcPct val="90000"/>
              </a:lnSpc>
              <a:spcBef>
                <a:spcPts val="500"/>
              </a:spcBef>
              <a:spcAft>
                <a:spcPts val="0"/>
              </a:spcAft>
              <a:buClr>
                <a:schemeClr val="dk1"/>
              </a:buClr>
              <a:buSzPts val="1400"/>
              <a:buChar char="•"/>
              <a:defRPr/>
            </a:lvl5pPr>
            <a:lvl6pPr lvl="5" algn="l">
              <a:lnSpc>
                <a:spcPct val="90000"/>
              </a:lnSpc>
              <a:spcBef>
                <a:spcPts val="500"/>
              </a:spcBef>
              <a:spcAft>
                <a:spcPts val="0"/>
              </a:spcAft>
              <a:buClr>
                <a:schemeClr val="dk1"/>
              </a:buClr>
              <a:buSzPts val="1400"/>
              <a:buChar char="–"/>
              <a:defRPr/>
            </a:lvl6pPr>
            <a:lvl7pPr lvl="6" algn="l">
              <a:lnSpc>
                <a:spcPct val="90000"/>
              </a:lnSpc>
              <a:spcBef>
                <a:spcPts val="500"/>
              </a:spcBef>
              <a:spcAft>
                <a:spcPts val="0"/>
              </a:spcAft>
              <a:buClr>
                <a:schemeClr val="dk1"/>
              </a:buClr>
              <a:buSzPts val="1400"/>
              <a:buChar char="•"/>
              <a:defRPr/>
            </a:lvl7pPr>
            <a:lvl8pPr lvl="7" algn="l">
              <a:lnSpc>
                <a:spcPct val="90000"/>
              </a:lnSpc>
              <a:spcBef>
                <a:spcPts val="500"/>
              </a:spcBef>
              <a:spcAft>
                <a:spcPts val="0"/>
              </a:spcAft>
              <a:buClr>
                <a:schemeClr val="dk1"/>
              </a:buClr>
              <a:buSzPts val="1400"/>
              <a:buChar char="–"/>
              <a:defRPr/>
            </a:lvl8pPr>
            <a:lvl9pPr lvl="8" algn="l">
              <a:lnSpc>
                <a:spcPct val="90000"/>
              </a:lnSpc>
              <a:spcBef>
                <a:spcPts val="500"/>
              </a:spcBef>
              <a:spcAft>
                <a:spcPts val="500"/>
              </a:spcAft>
              <a:buClr>
                <a:schemeClr val="dk1"/>
              </a:buClr>
              <a:buSzPts val="1400"/>
              <a:buChar char="•"/>
              <a:defRPr/>
            </a:lvl9pPr>
          </a:lstStyle>
          <a:p/>
        </p:txBody>
      </p:sp>
      <p:sp>
        <p:nvSpPr>
          <p:cNvPr id="978" name="Google Shape;978;p145"/>
          <p:cNvSpPr txBox="1"/>
          <p:nvPr>
            <p:ph idx="2" type="body"/>
          </p:nvPr>
        </p:nvSpPr>
        <p:spPr>
          <a:xfrm>
            <a:off x="416052" y="31198"/>
            <a:ext cx="2882400" cy="83100"/>
          </a:xfrm>
          <a:prstGeom prst="rect">
            <a:avLst/>
          </a:prstGeom>
          <a:noFill/>
          <a:ln>
            <a:noFill/>
          </a:ln>
        </p:spPr>
        <p:txBody>
          <a:bodyPr anchorCtr="0" anchor="t" bIns="0" lIns="0" spcFirstLastPara="1" rIns="0" wrap="square" tIns="0">
            <a:spAutoFit/>
          </a:bodyPr>
          <a:lstStyle>
            <a:lvl1pPr indent="-266700" lvl="0" marL="457200" algn="l">
              <a:lnSpc>
                <a:spcPct val="90000"/>
              </a:lnSpc>
              <a:spcBef>
                <a:spcPts val="800"/>
              </a:spcBef>
              <a:spcAft>
                <a:spcPts val="0"/>
              </a:spcAft>
              <a:buClr>
                <a:schemeClr val="dk2"/>
              </a:buClr>
              <a:buSzPts val="600"/>
              <a:buChar char="•"/>
              <a:defRPr b="0" sz="600"/>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500"/>
              </a:spcBef>
              <a:spcAft>
                <a:spcPts val="0"/>
              </a:spcAft>
              <a:buClr>
                <a:schemeClr val="dk1"/>
              </a:buClr>
              <a:buSzPts val="1400"/>
              <a:buChar char="•"/>
              <a:defRPr/>
            </a:lvl3pPr>
            <a:lvl4pPr indent="-317500" lvl="3" marL="1828800" algn="l">
              <a:lnSpc>
                <a:spcPct val="90000"/>
              </a:lnSpc>
              <a:spcBef>
                <a:spcPts val="500"/>
              </a:spcBef>
              <a:spcAft>
                <a:spcPts val="0"/>
              </a:spcAft>
              <a:buClr>
                <a:schemeClr val="dk1"/>
              </a:buClr>
              <a:buSzPts val="1400"/>
              <a:buChar char="–"/>
              <a:defRPr/>
            </a:lvl4pPr>
            <a:lvl5pPr indent="-317500" lvl="4" marL="2286000" algn="l">
              <a:lnSpc>
                <a:spcPct val="90000"/>
              </a:lnSpc>
              <a:spcBef>
                <a:spcPts val="500"/>
              </a:spcBef>
              <a:spcAft>
                <a:spcPts val="0"/>
              </a:spcAft>
              <a:buClr>
                <a:schemeClr val="dk1"/>
              </a:buClr>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500"/>
              </a:spcBef>
              <a:spcAft>
                <a:spcPts val="0"/>
              </a:spcAft>
              <a:buClr>
                <a:schemeClr val="dk1"/>
              </a:buClr>
              <a:buSzPts val="1400"/>
              <a:buChar char="•"/>
              <a:defRPr/>
            </a:lvl7pPr>
            <a:lvl8pPr indent="-317500" lvl="7" marL="3657600" algn="l">
              <a:lnSpc>
                <a:spcPct val="90000"/>
              </a:lnSpc>
              <a:spcBef>
                <a:spcPts val="500"/>
              </a:spcBef>
              <a:spcAft>
                <a:spcPts val="0"/>
              </a:spcAft>
              <a:buClr>
                <a:schemeClr val="dk1"/>
              </a:buClr>
              <a:buSzPts val="1400"/>
              <a:buChar char="–"/>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979" name="Google Shape;979;p145"/>
          <p:cNvSpPr txBox="1"/>
          <p:nvPr>
            <p:ph idx="12" type="sldNum"/>
          </p:nvPr>
        </p:nvSpPr>
        <p:spPr>
          <a:xfrm>
            <a:off x="8436876" y="4869188"/>
            <a:ext cx="3111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4" name="Shape 984"/>
        <p:cNvGrpSpPr/>
        <p:nvPr/>
      </p:nvGrpSpPr>
      <p:grpSpPr>
        <a:xfrm>
          <a:off x="0" y="0"/>
          <a:ext cx="0" cy="0"/>
          <a:chOff x="0" y="0"/>
          <a:chExt cx="0" cy="0"/>
        </a:xfrm>
      </p:grpSpPr>
      <p:sp>
        <p:nvSpPr>
          <p:cNvPr id="985" name="Google Shape;985;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86" name="Google Shape;986;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987" name="Google Shape;98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88" name="Shape 988"/>
        <p:cNvGrpSpPr/>
        <p:nvPr/>
      </p:nvGrpSpPr>
      <p:grpSpPr>
        <a:xfrm>
          <a:off x="0" y="0"/>
          <a:ext cx="0" cy="0"/>
          <a:chOff x="0" y="0"/>
          <a:chExt cx="0" cy="0"/>
        </a:xfrm>
      </p:grpSpPr>
      <p:sp>
        <p:nvSpPr>
          <p:cNvPr id="989" name="Google Shape;989;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90" name="Google Shape;990;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91" name="Google Shape;99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showMasterSp="0">
  <p:cSld name="Title Slide 1">
    <p:spTree>
      <p:nvGrpSpPr>
        <p:cNvPr id="89" name="Shape 89"/>
        <p:cNvGrpSpPr/>
        <p:nvPr/>
      </p:nvGrpSpPr>
      <p:grpSpPr>
        <a:xfrm>
          <a:off x="0" y="0"/>
          <a:ext cx="0" cy="0"/>
          <a:chOff x="0" y="0"/>
          <a:chExt cx="0" cy="0"/>
        </a:xfrm>
      </p:grpSpPr>
      <p:sp>
        <p:nvSpPr>
          <p:cNvPr id="90" name="Google Shape;90;p158"/>
          <p:cNvSpPr/>
          <p:nvPr/>
        </p:nvSpPr>
        <p:spPr>
          <a:xfrm>
            <a:off x="0" y="0"/>
            <a:ext cx="6072300" cy="25719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 name="Google Shape;91;p158"/>
          <p:cNvSpPr/>
          <p:nvPr/>
        </p:nvSpPr>
        <p:spPr>
          <a:xfrm>
            <a:off x="0" y="2571750"/>
            <a:ext cx="6072300" cy="8574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2" name="Google Shape;92;p158"/>
          <p:cNvSpPr/>
          <p:nvPr/>
        </p:nvSpPr>
        <p:spPr>
          <a:xfrm>
            <a:off x="6072188" y="0"/>
            <a:ext cx="3071700" cy="2571900"/>
          </a:xfrm>
          <a:prstGeom prst="rect">
            <a:avLst/>
          </a:prstGeom>
          <a:solidFill>
            <a:srgbClr val="EB8C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 name="Google Shape;93;p158"/>
          <p:cNvSpPr txBox="1"/>
          <p:nvPr>
            <p:ph type="ctrTitle"/>
          </p:nvPr>
        </p:nvSpPr>
        <p:spPr>
          <a:xfrm>
            <a:off x="332184" y="321469"/>
            <a:ext cx="5563800" cy="1821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4500"/>
              <a:buFont typeface="Georgia"/>
              <a:buNone/>
              <a:defRPr sz="45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158"/>
          <p:cNvSpPr txBox="1"/>
          <p:nvPr>
            <p:ph idx="1" type="subTitle"/>
          </p:nvPr>
        </p:nvSpPr>
        <p:spPr>
          <a:xfrm>
            <a:off x="332186" y="2811780"/>
            <a:ext cx="4105500" cy="445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200"/>
              <a:buNone/>
              <a:defRPr b="0" sz="1200">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pic>
        <p:nvPicPr>
          <p:cNvPr id="95" name="Google Shape;95;p158"/>
          <p:cNvPicPr preferRelativeResize="0"/>
          <p:nvPr/>
        </p:nvPicPr>
        <p:blipFill rotWithShape="1">
          <a:blip r:embed="rId2">
            <a:alphaModFix/>
          </a:blip>
          <a:srcRect b="0" l="0" r="0" t="0"/>
          <a:stretch/>
        </p:blipFill>
        <p:spPr>
          <a:xfrm>
            <a:off x="138854" y="3998214"/>
            <a:ext cx="1227583" cy="101339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2" name="Shape 992"/>
        <p:cNvGrpSpPr/>
        <p:nvPr/>
      </p:nvGrpSpPr>
      <p:grpSpPr>
        <a:xfrm>
          <a:off x="0" y="0"/>
          <a:ext cx="0" cy="0"/>
          <a:chOff x="0" y="0"/>
          <a:chExt cx="0" cy="0"/>
        </a:xfrm>
      </p:grpSpPr>
      <p:sp>
        <p:nvSpPr>
          <p:cNvPr id="993" name="Google Shape;993;p2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94" name="Google Shape;99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95" name="Shape 995"/>
        <p:cNvGrpSpPr/>
        <p:nvPr/>
      </p:nvGrpSpPr>
      <p:grpSpPr>
        <a:xfrm>
          <a:off x="0" y="0"/>
          <a:ext cx="0" cy="0"/>
          <a:chOff x="0" y="0"/>
          <a:chExt cx="0" cy="0"/>
        </a:xfrm>
      </p:grpSpPr>
      <p:sp>
        <p:nvSpPr>
          <p:cNvPr id="996" name="Google Shape;996;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97" name="Google Shape;997;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98" name="Google Shape;998;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99" name="Google Shape;99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0" name="Shape 1000"/>
        <p:cNvGrpSpPr/>
        <p:nvPr/>
      </p:nvGrpSpPr>
      <p:grpSpPr>
        <a:xfrm>
          <a:off x="0" y="0"/>
          <a:ext cx="0" cy="0"/>
          <a:chOff x="0" y="0"/>
          <a:chExt cx="0" cy="0"/>
        </a:xfrm>
      </p:grpSpPr>
      <p:sp>
        <p:nvSpPr>
          <p:cNvPr id="1001" name="Google Shape;1001;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02" name="Google Shape;1002;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03" name="Shape 1003"/>
        <p:cNvGrpSpPr/>
        <p:nvPr/>
      </p:nvGrpSpPr>
      <p:grpSpPr>
        <a:xfrm>
          <a:off x="0" y="0"/>
          <a:ext cx="0" cy="0"/>
          <a:chOff x="0" y="0"/>
          <a:chExt cx="0" cy="0"/>
        </a:xfrm>
      </p:grpSpPr>
      <p:sp>
        <p:nvSpPr>
          <p:cNvPr id="1004" name="Google Shape;1004;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05" name="Google Shape;1005;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06" name="Google Shape;100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7" name="Shape 1007"/>
        <p:cNvGrpSpPr/>
        <p:nvPr/>
      </p:nvGrpSpPr>
      <p:grpSpPr>
        <a:xfrm>
          <a:off x="0" y="0"/>
          <a:ext cx="0" cy="0"/>
          <a:chOff x="0" y="0"/>
          <a:chExt cx="0" cy="0"/>
        </a:xfrm>
      </p:grpSpPr>
      <p:sp>
        <p:nvSpPr>
          <p:cNvPr id="1008" name="Google Shape;1008;p3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09" name="Google Shape;100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10" name="Shape 1010"/>
        <p:cNvGrpSpPr/>
        <p:nvPr/>
      </p:nvGrpSpPr>
      <p:grpSpPr>
        <a:xfrm>
          <a:off x="0" y="0"/>
          <a:ext cx="0" cy="0"/>
          <a:chOff x="0" y="0"/>
          <a:chExt cx="0" cy="0"/>
        </a:xfrm>
      </p:grpSpPr>
      <p:sp>
        <p:nvSpPr>
          <p:cNvPr id="1011" name="Google Shape;1011;p3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13" name="Google Shape;1013;p3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14" name="Google Shape;1014;p3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15" name="Google Shape;101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6" name="Shape 1016"/>
        <p:cNvGrpSpPr/>
        <p:nvPr/>
      </p:nvGrpSpPr>
      <p:grpSpPr>
        <a:xfrm>
          <a:off x="0" y="0"/>
          <a:ext cx="0" cy="0"/>
          <a:chOff x="0" y="0"/>
          <a:chExt cx="0" cy="0"/>
        </a:xfrm>
      </p:grpSpPr>
      <p:sp>
        <p:nvSpPr>
          <p:cNvPr id="1017" name="Google Shape;1017;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18" name="Google Shape;101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9" name="Shape 1019"/>
        <p:cNvGrpSpPr/>
        <p:nvPr/>
      </p:nvGrpSpPr>
      <p:grpSpPr>
        <a:xfrm>
          <a:off x="0" y="0"/>
          <a:ext cx="0" cy="0"/>
          <a:chOff x="0" y="0"/>
          <a:chExt cx="0" cy="0"/>
        </a:xfrm>
      </p:grpSpPr>
      <p:sp>
        <p:nvSpPr>
          <p:cNvPr id="1020" name="Google Shape;1020;p3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21" name="Google Shape;1021;p3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022" name="Google Shape;1022;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3" name="Shape 1023"/>
        <p:cNvGrpSpPr/>
        <p:nvPr/>
      </p:nvGrpSpPr>
      <p:grpSpPr>
        <a:xfrm>
          <a:off x="0" y="0"/>
          <a:ext cx="0" cy="0"/>
          <a:chOff x="0" y="0"/>
          <a:chExt cx="0" cy="0"/>
        </a:xfrm>
      </p:grpSpPr>
      <p:sp>
        <p:nvSpPr>
          <p:cNvPr id="1024" name="Google Shape;102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96" name="Shape 96"/>
        <p:cNvGrpSpPr/>
        <p:nvPr/>
      </p:nvGrpSpPr>
      <p:grpSpPr>
        <a:xfrm>
          <a:off x="0" y="0"/>
          <a:ext cx="0" cy="0"/>
          <a:chOff x="0" y="0"/>
          <a:chExt cx="0" cy="0"/>
        </a:xfrm>
      </p:grpSpPr>
      <p:sp>
        <p:nvSpPr>
          <p:cNvPr id="97" name="Google Shape;97;p159"/>
          <p:cNvSpPr txBox="1"/>
          <p:nvPr>
            <p:ph idx="1" type="body"/>
          </p:nvPr>
        </p:nvSpPr>
        <p:spPr>
          <a:xfrm>
            <a:off x="332184" y="1577340"/>
            <a:ext cx="8479500" cy="3055200"/>
          </a:xfrm>
          <a:prstGeom prst="rect">
            <a:avLst/>
          </a:prstGeom>
          <a:noFill/>
          <a:ln>
            <a:noFill/>
          </a:ln>
        </p:spPr>
        <p:txBody>
          <a:bodyPr anchorCtr="0" anchor="t" bIns="0" lIns="0" spcFirstLastPara="1" rIns="0" wrap="square" tIns="0">
            <a:noAutofit/>
          </a:bodyPr>
          <a:lstStyle>
            <a:lvl1pPr indent="-361950" lvl="0" marL="457200" algn="l">
              <a:lnSpc>
                <a:spcPct val="90000"/>
              </a:lnSpc>
              <a:spcBef>
                <a:spcPts val="0"/>
              </a:spcBef>
              <a:spcAft>
                <a:spcPts val="0"/>
              </a:spcAft>
              <a:buClr>
                <a:schemeClr val="accent1"/>
              </a:buClr>
              <a:buSzPts val="2100"/>
              <a:buFont typeface="Georgia"/>
              <a:buAutoNum type="arabicPeriod"/>
              <a:defRPr b="0" sz="2100">
                <a:solidFill>
                  <a:schemeClr val="dk1"/>
                </a:solidFill>
              </a:defRPr>
            </a:lvl1pPr>
            <a:lvl2pPr indent="-228600" lvl="1" marL="914400" algn="l">
              <a:lnSpc>
                <a:spcPct val="100000"/>
              </a:lnSpc>
              <a:spcBef>
                <a:spcPts val="500"/>
              </a:spcBef>
              <a:spcAft>
                <a:spcPts val="0"/>
              </a:spcAft>
              <a:buClr>
                <a:schemeClr val="accent4"/>
              </a:buClr>
              <a:buSzPts val="1200"/>
              <a:buFont typeface="Georgia"/>
              <a:buNone/>
              <a:defRPr sz="1200"/>
            </a:lvl2pPr>
            <a:lvl3pPr indent="-304800" lvl="2" marL="1371600" algn="l">
              <a:lnSpc>
                <a:spcPct val="100000"/>
              </a:lnSpc>
              <a:spcBef>
                <a:spcPts val="500"/>
              </a:spcBef>
              <a:spcAft>
                <a:spcPts val="0"/>
              </a:spcAft>
              <a:buClr>
                <a:schemeClr val="dk1"/>
              </a:buClr>
              <a:buSzPts val="1200"/>
              <a:buChar char="•"/>
              <a:defRPr/>
            </a:lvl3pPr>
            <a:lvl4pPr indent="-304800" lvl="3" marL="1828800" algn="l">
              <a:lnSpc>
                <a:spcPct val="100000"/>
              </a:lnSpc>
              <a:spcBef>
                <a:spcPts val="500"/>
              </a:spcBef>
              <a:spcAft>
                <a:spcPts val="0"/>
              </a:spcAft>
              <a:buClr>
                <a:schemeClr val="dk1"/>
              </a:buClr>
              <a:buSzPts val="1200"/>
              <a:buChar char="–"/>
              <a:defRPr/>
            </a:lvl4pPr>
            <a:lvl5pPr indent="-304800" lvl="4" marL="2286000" algn="l">
              <a:lnSpc>
                <a:spcPct val="100000"/>
              </a:lnSpc>
              <a:spcBef>
                <a:spcPts val="500"/>
              </a:spcBef>
              <a:spcAft>
                <a:spcPts val="0"/>
              </a:spcAft>
              <a:buClr>
                <a:schemeClr val="dk1"/>
              </a:buClr>
              <a:buSzPts val="1200"/>
              <a:buChar char="•"/>
              <a:defRPr/>
            </a:lvl5pPr>
            <a:lvl6pPr indent="-304800" lvl="5" marL="2743200" algn="l">
              <a:lnSpc>
                <a:spcPct val="100000"/>
              </a:lnSpc>
              <a:spcBef>
                <a:spcPts val="500"/>
              </a:spcBef>
              <a:spcAft>
                <a:spcPts val="0"/>
              </a:spcAft>
              <a:buClr>
                <a:schemeClr val="dk1"/>
              </a:buClr>
              <a:buSzPts val="1200"/>
              <a:buChar char="–"/>
              <a:defRPr/>
            </a:lvl6pPr>
            <a:lvl7pPr indent="-304800" lvl="6" marL="3200400" algn="l">
              <a:lnSpc>
                <a:spcPct val="100000"/>
              </a:lnSpc>
              <a:spcBef>
                <a:spcPts val="500"/>
              </a:spcBef>
              <a:spcAft>
                <a:spcPts val="0"/>
              </a:spcAft>
              <a:buClr>
                <a:schemeClr val="dk1"/>
              </a:buClr>
              <a:buSzPts val="1200"/>
              <a:buChar char="•"/>
              <a:defRPr/>
            </a:lvl7pPr>
            <a:lvl8pPr indent="-304800" lvl="7" marL="3657600" algn="l">
              <a:lnSpc>
                <a:spcPct val="100000"/>
              </a:lnSpc>
              <a:spcBef>
                <a:spcPts val="500"/>
              </a:spcBef>
              <a:spcAft>
                <a:spcPts val="0"/>
              </a:spcAft>
              <a:buClr>
                <a:schemeClr val="dk1"/>
              </a:buClr>
              <a:buSzPts val="1200"/>
              <a:buChar char="–"/>
              <a:defRPr/>
            </a:lvl8pPr>
            <a:lvl9pPr indent="-304800" lvl="8" marL="4114800" algn="l">
              <a:lnSpc>
                <a:spcPct val="100000"/>
              </a:lnSpc>
              <a:spcBef>
                <a:spcPts val="500"/>
              </a:spcBef>
              <a:spcAft>
                <a:spcPts val="500"/>
              </a:spcAft>
              <a:buClr>
                <a:schemeClr val="dk1"/>
              </a:buClr>
              <a:buSzPts val="1200"/>
              <a:buChar char="•"/>
              <a:defRPr/>
            </a:lvl9pPr>
          </a:lstStyle>
          <a:p/>
        </p:txBody>
      </p:sp>
      <p:sp>
        <p:nvSpPr>
          <p:cNvPr id="98" name="Google Shape;98;p159"/>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9" name="Google Shape;99;p159"/>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59"/>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159"/>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 Subtitle">
  <p:cSld name="Title and Full Content - Subtitle">
    <p:spTree>
      <p:nvGrpSpPr>
        <p:cNvPr id="102" name="Shape 102"/>
        <p:cNvGrpSpPr/>
        <p:nvPr/>
      </p:nvGrpSpPr>
      <p:grpSpPr>
        <a:xfrm>
          <a:off x="0" y="0"/>
          <a:ext cx="0" cy="0"/>
          <a:chOff x="0" y="0"/>
          <a:chExt cx="0" cy="0"/>
        </a:xfrm>
      </p:grpSpPr>
      <p:sp>
        <p:nvSpPr>
          <p:cNvPr id="103" name="Google Shape;103;p160"/>
          <p:cNvSpPr txBox="1"/>
          <p:nvPr>
            <p:ph idx="1"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04" name="Google Shape;104;p160"/>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160"/>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60"/>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107" name="Google Shape;107;p160"/>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 name="Google Shape;108;p160"/>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 name="Shape 13"/>
        <p:cNvGrpSpPr/>
        <p:nvPr/>
      </p:nvGrpSpPr>
      <p:grpSpPr>
        <a:xfrm>
          <a:off x="0" y="0"/>
          <a:ext cx="0" cy="0"/>
          <a:chOff x="0" y="0"/>
          <a:chExt cx="0" cy="0"/>
        </a:xfrm>
      </p:grpSpPr>
      <p:sp>
        <p:nvSpPr>
          <p:cNvPr id="14" name="Google Shape;14;p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 name="Google Shape;1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p:cSld name="One Column Content">
    <p:spTree>
      <p:nvGrpSpPr>
        <p:cNvPr id="109" name="Shape 109"/>
        <p:cNvGrpSpPr/>
        <p:nvPr/>
      </p:nvGrpSpPr>
      <p:grpSpPr>
        <a:xfrm>
          <a:off x="0" y="0"/>
          <a:ext cx="0" cy="0"/>
          <a:chOff x="0" y="0"/>
          <a:chExt cx="0" cy="0"/>
        </a:xfrm>
      </p:grpSpPr>
      <p:sp>
        <p:nvSpPr>
          <p:cNvPr id="110" name="Google Shape;110;p161"/>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11" name="Google Shape;111;p161"/>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161"/>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3" name="Google Shape;113;p161"/>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4" name="Google Shape;114;p161"/>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115" name="Shape 115"/>
        <p:cNvGrpSpPr/>
        <p:nvPr/>
      </p:nvGrpSpPr>
      <p:grpSpPr>
        <a:xfrm>
          <a:off x="0" y="0"/>
          <a:ext cx="0" cy="0"/>
          <a:chOff x="0" y="0"/>
          <a:chExt cx="0" cy="0"/>
        </a:xfrm>
      </p:grpSpPr>
      <p:sp>
        <p:nvSpPr>
          <p:cNvPr id="116" name="Google Shape;116;p162"/>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17" name="Google Shape;117;p162"/>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162"/>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162"/>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120" name="Google Shape;120;p162"/>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1" name="Google Shape;121;p162"/>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Dark">
  <p:cSld name="One Column Content Dark">
    <p:bg>
      <p:bgPr>
        <a:solidFill>
          <a:srgbClr val="464646"/>
        </a:solidFill>
      </p:bgPr>
    </p:bg>
    <p:spTree>
      <p:nvGrpSpPr>
        <p:cNvPr id="122" name="Shape 122"/>
        <p:cNvGrpSpPr/>
        <p:nvPr/>
      </p:nvGrpSpPr>
      <p:grpSpPr>
        <a:xfrm>
          <a:off x="0" y="0"/>
          <a:ext cx="0" cy="0"/>
          <a:chOff x="0" y="0"/>
          <a:chExt cx="0" cy="0"/>
        </a:xfrm>
      </p:grpSpPr>
      <p:sp>
        <p:nvSpPr>
          <p:cNvPr id="123" name="Google Shape;123;p163"/>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400"/>
              <a:buNone/>
              <a:defRPr>
                <a:solidFill>
                  <a:schemeClr val="lt1"/>
                </a:solidFill>
              </a:defRPr>
            </a:lvl1pPr>
            <a:lvl2pPr indent="-228600" lvl="1" marL="914400" algn="l">
              <a:lnSpc>
                <a:spcPct val="100000"/>
              </a:lnSpc>
              <a:spcBef>
                <a:spcPts val="900"/>
              </a:spcBef>
              <a:spcAft>
                <a:spcPts val="0"/>
              </a:spcAft>
              <a:buClr>
                <a:schemeClr val="lt1"/>
              </a:buClr>
              <a:buSzPts val="1200"/>
              <a:buNone/>
              <a:defRPr>
                <a:solidFill>
                  <a:schemeClr val="lt1"/>
                </a:solidFill>
              </a:defRPr>
            </a:lvl2pPr>
            <a:lvl3pPr indent="-304800" lvl="2" marL="1371600" algn="l">
              <a:lnSpc>
                <a:spcPct val="100000"/>
              </a:lnSpc>
              <a:spcBef>
                <a:spcPts val="500"/>
              </a:spcBef>
              <a:spcAft>
                <a:spcPts val="0"/>
              </a:spcAft>
              <a:buClr>
                <a:schemeClr val="lt1"/>
              </a:buClr>
              <a:buSzPts val="1200"/>
              <a:buChar char="•"/>
              <a:defRPr>
                <a:solidFill>
                  <a:schemeClr val="lt1"/>
                </a:solidFill>
              </a:defRPr>
            </a:lvl3pPr>
            <a:lvl4pPr indent="-304800" lvl="3" marL="1828800" algn="l">
              <a:lnSpc>
                <a:spcPct val="100000"/>
              </a:lnSpc>
              <a:spcBef>
                <a:spcPts val="500"/>
              </a:spcBef>
              <a:spcAft>
                <a:spcPts val="0"/>
              </a:spcAft>
              <a:buClr>
                <a:schemeClr val="lt1"/>
              </a:buClr>
              <a:buSzPts val="1200"/>
              <a:buChar char="–"/>
              <a:defRPr>
                <a:solidFill>
                  <a:schemeClr val="lt1"/>
                </a:solidFill>
              </a:defRPr>
            </a:lvl4pPr>
            <a:lvl5pPr indent="-304800" lvl="4" marL="2286000" algn="l">
              <a:lnSpc>
                <a:spcPct val="100000"/>
              </a:lnSpc>
              <a:spcBef>
                <a:spcPts val="500"/>
              </a:spcBef>
              <a:spcAft>
                <a:spcPts val="0"/>
              </a:spcAft>
              <a:buClr>
                <a:schemeClr val="lt1"/>
              </a:buClr>
              <a:buSzPts val="1200"/>
              <a:buChar char="•"/>
              <a:defRPr>
                <a:solidFill>
                  <a:schemeClr val="lt1"/>
                </a:solidFill>
              </a:defRPr>
            </a:lvl5pPr>
            <a:lvl6pPr indent="-304800" lvl="5" marL="2743200" algn="l">
              <a:lnSpc>
                <a:spcPct val="100000"/>
              </a:lnSpc>
              <a:spcBef>
                <a:spcPts val="500"/>
              </a:spcBef>
              <a:spcAft>
                <a:spcPts val="0"/>
              </a:spcAft>
              <a:buClr>
                <a:schemeClr val="lt1"/>
              </a:buClr>
              <a:buSzPts val="1200"/>
              <a:buChar char="–"/>
              <a:defRPr>
                <a:solidFill>
                  <a:schemeClr val="lt1"/>
                </a:solidFill>
              </a:defRPr>
            </a:lvl6pPr>
            <a:lvl7pPr indent="-304800" lvl="6" marL="3200400" algn="l">
              <a:lnSpc>
                <a:spcPct val="100000"/>
              </a:lnSpc>
              <a:spcBef>
                <a:spcPts val="500"/>
              </a:spcBef>
              <a:spcAft>
                <a:spcPts val="0"/>
              </a:spcAft>
              <a:buClr>
                <a:schemeClr val="lt1"/>
              </a:buClr>
              <a:buSzPts val="1200"/>
              <a:buChar char="•"/>
              <a:defRPr>
                <a:solidFill>
                  <a:schemeClr val="lt1"/>
                </a:solidFill>
              </a:defRPr>
            </a:lvl7pPr>
            <a:lvl8pPr indent="-304800" lvl="7" marL="3657600" algn="l">
              <a:lnSpc>
                <a:spcPct val="100000"/>
              </a:lnSpc>
              <a:spcBef>
                <a:spcPts val="500"/>
              </a:spcBef>
              <a:spcAft>
                <a:spcPts val="0"/>
              </a:spcAft>
              <a:buClr>
                <a:schemeClr val="lt1"/>
              </a:buClr>
              <a:buSzPts val="1200"/>
              <a:buChar char="–"/>
              <a:defRPr>
                <a:solidFill>
                  <a:schemeClr val="lt1"/>
                </a:solidFill>
              </a:defRPr>
            </a:lvl8pPr>
            <a:lvl9pPr indent="-304800" lvl="8" marL="4114800" algn="l">
              <a:lnSpc>
                <a:spcPct val="100000"/>
              </a:lnSpc>
              <a:spcBef>
                <a:spcPts val="500"/>
              </a:spcBef>
              <a:spcAft>
                <a:spcPts val="500"/>
              </a:spcAft>
              <a:buClr>
                <a:schemeClr val="lt1"/>
              </a:buClr>
              <a:buSzPts val="1200"/>
              <a:buChar char="•"/>
              <a:defRPr>
                <a:solidFill>
                  <a:schemeClr val="lt1"/>
                </a:solidFill>
              </a:defRPr>
            </a:lvl9pPr>
          </a:lstStyle>
          <a:p/>
        </p:txBody>
      </p:sp>
      <p:sp>
        <p:nvSpPr>
          <p:cNvPr id="124" name="Google Shape;124;p163"/>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Georgia"/>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5" name="Google Shape;125;p163"/>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6" name="Google Shape;126;p163"/>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7" name="Google Shape;127;p163"/>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28" name="Shape 128"/>
        <p:cNvGrpSpPr/>
        <p:nvPr/>
      </p:nvGrpSpPr>
      <p:grpSpPr>
        <a:xfrm>
          <a:off x="0" y="0"/>
          <a:ext cx="0" cy="0"/>
          <a:chOff x="0" y="0"/>
          <a:chExt cx="0" cy="0"/>
        </a:xfrm>
      </p:grpSpPr>
      <p:sp>
        <p:nvSpPr>
          <p:cNvPr id="129" name="Google Shape;129;p164"/>
          <p:cNvSpPr txBox="1"/>
          <p:nvPr>
            <p:ph idx="1" type="body"/>
          </p:nvPr>
        </p:nvSpPr>
        <p:spPr>
          <a:xfrm>
            <a:off x="332185" y="1577579"/>
            <a:ext cx="41055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30" name="Google Shape;130;p164"/>
          <p:cNvSpPr txBox="1"/>
          <p:nvPr>
            <p:ph idx="2" type="body"/>
          </p:nvPr>
        </p:nvSpPr>
        <p:spPr>
          <a:xfrm>
            <a:off x="4706541" y="1577579"/>
            <a:ext cx="41055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31" name="Google Shape;131;p164"/>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2" name="Google Shape;132;p16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16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4" name="Google Shape;134;p164"/>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 Subtitle">
  <p:cSld name="Two Content - Subtitle">
    <p:spTree>
      <p:nvGrpSpPr>
        <p:cNvPr id="135" name="Shape 135"/>
        <p:cNvGrpSpPr/>
        <p:nvPr/>
      </p:nvGrpSpPr>
      <p:grpSpPr>
        <a:xfrm>
          <a:off x="0" y="0"/>
          <a:ext cx="0" cy="0"/>
          <a:chOff x="0" y="0"/>
          <a:chExt cx="0" cy="0"/>
        </a:xfrm>
      </p:grpSpPr>
      <p:sp>
        <p:nvSpPr>
          <p:cNvPr id="136" name="Google Shape;136;p165"/>
          <p:cNvSpPr txBox="1"/>
          <p:nvPr>
            <p:ph idx="1" type="body"/>
          </p:nvPr>
        </p:nvSpPr>
        <p:spPr>
          <a:xfrm>
            <a:off x="332185" y="1577579"/>
            <a:ext cx="41055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37" name="Google Shape;137;p165"/>
          <p:cNvSpPr txBox="1"/>
          <p:nvPr>
            <p:ph idx="2" type="body"/>
          </p:nvPr>
        </p:nvSpPr>
        <p:spPr>
          <a:xfrm>
            <a:off x="4706541" y="1577578"/>
            <a:ext cx="41055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38" name="Google Shape;138;p165"/>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9" name="Google Shape;139;p165"/>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165"/>
          <p:cNvSpPr txBox="1"/>
          <p:nvPr>
            <p:ph idx="3"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141" name="Google Shape;141;p165"/>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165"/>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Image">
  <p:cSld name="Content and Image">
    <p:spTree>
      <p:nvGrpSpPr>
        <p:cNvPr id="143" name="Shape 143"/>
        <p:cNvGrpSpPr/>
        <p:nvPr/>
      </p:nvGrpSpPr>
      <p:grpSpPr>
        <a:xfrm>
          <a:off x="0" y="0"/>
          <a:ext cx="0" cy="0"/>
          <a:chOff x="0" y="0"/>
          <a:chExt cx="0" cy="0"/>
        </a:xfrm>
      </p:grpSpPr>
      <p:sp>
        <p:nvSpPr>
          <p:cNvPr id="144" name="Google Shape;144;p166"/>
          <p:cNvSpPr/>
          <p:nvPr>
            <p:ph idx="2" type="pic"/>
          </p:nvPr>
        </p:nvSpPr>
        <p:spPr>
          <a:xfrm>
            <a:off x="4572000" y="0"/>
            <a:ext cx="4572000" cy="5143500"/>
          </a:xfrm>
          <a:prstGeom prst="rect">
            <a:avLst/>
          </a:prstGeom>
          <a:solidFill>
            <a:srgbClr val="DEDEDE"/>
          </a:solidFill>
          <a:ln>
            <a:noFill/>
          </a:ln>
        </p:spPr>
      </p:sp>
      <p:sp>
        <p:nvSpPr>
          <p:cNvPr id="145" name="Google Shape;145;p166"/>
          <p:cNvSpPr txBox="1"/>
          <p:nvPr>
            <p:ph idx="1" type="body"/>
          </p:nvPr>
        </p:nvSpPr>
        <p:spPr>
          <a:xfrm>
            <a:off x="332185" y="1577579"/>
            <a:ext cx="39885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46" name="Google Shape;146;p166"/>
          <p:cNvSpPr txBox="1"/>
          <p:nvPr>
            <p:ph type="title"/>
          </p:nvPr>
        </p:nvSpPr>
        <p:spPr>
          <a:xfrm>
            <a:off x="332185" y="324000"/>
            <a:ext cx="3988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7" name="Google Shape;147;p166"/>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166"/>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9" name="Google Shape;149;p166"/>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Image - Subtitle">
  <p:cSld name="Content and Image - Subtitle">
    <p:spTree>
      <p:nvGrpSpPr>
        <p:cNvPr id="150" name="Shape 150"/>
        <p:cNvGrpSpPr/>
        <p:nvPr/>
      </p:nvGrpSpPr>
      <p:grpSpPr>
        <a:xfrm>
          <a:off x="0" y="0"/>
          <a:ext cx="0" cy="0"/>
          <a:chOff x="0" y="0"/>
          <a:chExt cx="0" cy="0"/>
        </a:xfrm>
      </p:grpSpPr>
      <p:sp>
        <p:nvSpPr>
          <p:cNvPr id="151" name="Google Shape;151;p167"/>
          <p:cNvSpPr/>
          <p:nvPr>
            <p:ph idx="2" type="pic"/>
          </p:nvPr>
        </p:nvSpPr>
        <p:spPr>
          <a:xfrm>
            <a:off x="4572000" y="0"/>
            <a:ext cx="4572000" cy="5143500"/>
          </a:xfrm>
          <a:prstGeom prst="rect">
            <a:avLst/>
          </a:prstGeom>
          <a:solidFill>
            <a:srgbClr val="DEDEDE"/>
          </a:solidFill>
          <a:ln>
            <a:noFill/>
          </a:ln>
        </p:spPr>
      </p:sp>
      <p:sp>
        <p:nvSpPr>
          <p:cNvPr id="152" name="Google Shape;152;p167"/>
          <p:cNvSpPr txBox="1"/>
          <p:nvPr>
            <p:ph idx="1" type="body"/>
          </p:nvPr>
        </p:nvSpPr>
        <p:spPr>
          <a:xfrm>
            <a:off x="332185" y="1577579"/>
            <a:ext cx="39885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53" name="Google Shape;153;p167"/>
          <p:cNvSpPr txBox="1"/>
          <p:nvPr>
            <p:ph type="title"/>
          </p:nvPr>
        </p:nvSpPr>
        <p:spPr>
          <a:xfrm>
            <a:off x="332186" y="322886"/>
            <a:ext cx="3988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4" name="Google Shape;154;p16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167"/>
          <p:cNvSpPr txBox="1"/>
          <p:nvPr>
            <p:ph idx="3" type="subTitle"/>
          </p:nvPr>
        </p:nvSpPr>
        <p:spPr>
          <a:xfrm>
            <a:off x="332184" y="700075"/>
            <a:ext cx="3988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156" name="Google Shape;156;p16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7" name="Google Shape;157;p167"/>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158" name="Shape 158"/>
        <p:cNvGrpSpPr/>
        <p:nvPr/>
      </p:nvGrpSpPr>
      <p:grpSpPr>
        <a:xfrm>
          <a:off x="0" y="0"/>
          <a:ext cx="0" cy="0"/>
          <a:chOff x="0" y="0"/>
          <a:chExt cx="0" cy="0"/>
        </a:xfrm>
      </p:grpSpPr>
      <p:sp>
        <p:nvSpPr>
          <p:cNvPr id="159" name="Google Shape;159;p168"/>
          <p:cNvSpPr txBox="1"/>
          <p:nvPr>
            <p:ph idx="1" type="body"/>
          </p:nvPr>
        </p:nvSpPr>
        <p:spPr>
          <a:xfrm>
            <a:off x="332185"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60" name="Google Shape;160;p168"/>
          <p:cNvSpPr txBox="1"/>
          <p:nvPr>
            <p:ph idx="2" type="body"/>
          </p:nvPr>
        </p:nvSpPr>
        <p:spPr>
          <a:xfrm>
            <a:off x="3249216"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61" name="Google Shape;161;p168"/>
          <p:cNvSpPr txBox="1"/>
          <p:nvPr>
            <p:ph idx="3" type="body"/>
          </p:nvPr>
        </p:nvSpPr>
        <p:spPr>
          <a:xfrm>
            <a:off x="6165057"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62" name="Google Shape;162;p168"/>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3" name="Google Shape;163;p168"/>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168"/>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5" name="Google Shape;165;p168"/>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 Subtitle">
  <p:cSld name="Three Content - Subtitle">
    <p:spTree>
      <p:nvGrpSpPr>
        <p:cNvPr id="166" name="Shape 166"/>
        <p:cNvGrpSpPr/>
        <p:nvPr/>
      </p:nvGrpSpPr>
      <p:grpSpPr>
        <a:xfrm>
          <a:off x="0" y="0"/>
          <a:ext cx="0" cy="0"/>
          <a:chOff x="0" y="0"/>
          <a:chExt cx="0" cy="0"/>
        </a:xfrm>
      </p:grpSpPr>
      <p:sp>
        <p:nvSpPr>
          <p:cNvPr id="167" name="Google Shape;167;p169"/>
          <p:cNvSpPr txBox="1"/>
          <p:nvPr>
            <p:ph idx="1" type="body"/>
          </p:nvPr>
        </p:nvSpPr>
        <p:spPr>
          <a:xfrm>
            <a:off x="332185"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68" name="Google Shape;168;p169"/>
          <p:cNvSpPr txBox="1"/>
          <p:nvPr>
            <p:ph idx="2" type="body"/>
          </p:nvPr>
        </p:nvSpPr>
        <p:spPr>
          <a:xfrm>
            <a:off x="3249216"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69" name="Google Shape;169;p169"/>
          <p:cNvSpPr txBox="1"/>
          <p:nvPr>
            <p:ph idx="3" type="body"/>
          </p:nvPr>
        </p:nvSpPr>
        <p:spPr>
          <a:xfrm>
            <a:off x="6165057"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70" name="Google Shape;170;p169"/>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1" name="Google Shape;171;p169"/>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2" name="Google Shape;172;p169"/>
          <p:cNvSpPr txBox="1"/>
          <p:nvPr>
            <p:ph idx="4"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173" name="Google Shape;173;p169"/>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4" name="Google Shape;174;p169"/>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p:cSld name="Four Content">
    <p:spTree>
      <p:nvGrpSpPr>
        <p:cNvPr id="175" name="Shape 175"/>
        <p:cNvGrpSpPr/>
        <p:nvPr/>
      </p:nvGrpSpPr>
      <p:grpSpPr>
        <a:xfrm>
          <a:off x="0" y="0"/>
          <a:ext cx="0" cy="0"/>
          <a:chOff x="0" y="0"/>
          <a:chExt cx="0" cy="0"/>
        </a:xfrm>
      </p:grpSpPr>
      <p:sp>
        <p:nvSpPr>
          <p:cNvPr id="176" name="Google Shape;176;p170"/>
          <p:cNvSpPr txBox="1"/>
          <p:nvPr>
            <p:ph idx="1" type="body"/>
          </p:nvPr>
        </p:nvSpPr>
        <p:spPr>
          <a:xfrm>
            <a:off x="332185" y="1577579"/>
            <a:ext cx="19170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77" name="Google Shape;177;p170"/>
          <p:cNvSpPr txBox="1"/>
          <p:nvPr>
            <p:ph idx="2" type="body"/>
          </p:nvPr>
        </p:nvSpPr>
        <p:spPr>
          <a:xfrm>
            <a:off x="2520460" y="1577579"/>
            <a:ext cx="19170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78" name="Google Shape;178;p170"/>
          <p:cNvSpPr txBox="1"/>
          <p:nvPr>
            <p:ph idx="3" type="body"/>
          </p:nvPr>
        </p:nvSpPr>
        <p:spPr>
          <a:xfrm>
            <a:off x="4706541" y="1577579"/>
            <a:ext cx="19170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79" name="Google Shape;179;p170"/>
          <p:cNvSpPr txBox="1"/>
          <p:nvPr>
            <p:ph idx="4" type="body"/>
          </p:nvPr>
        </p:nvSpPr>
        <p:spPr>
          <a:xfrm>
            <a:off x="6892622" y="1577579"/>
            <a:ext cx="19170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80" name="Google Shape;180;p170"/>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1" name="Google Shape;181;p170"/>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2" name="Google Shape;182;p170"/>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3" name="Google Shape;183;p170"/>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 Subtitle">
  <p:cSld name="Four Content - Subtitle">
    <p:spTree>
      <p:nvGrpSpPr>
        <p:cNvPr id="184" name="Shape 184"/>
        <p:cNvGrpSpPr/>
        <p:nvPr/>
      </p:nvGrpSpPr>
      <p:grpSpPr>
        <a:xfrm>
          <a:off x="0" y="0"/>
          <a:ext cx="0" cy="0"/>
          <a:chOff x="0" y="0"/>
          <a:chExt cx="0" cy="0"/>
        </a:xfrm>
      </p:grpSpPr>
      <p:sp>
        <p:nvSpPr>
          <p:cNvPr id="185" name="Google Shape;185;p171"/>
          <p:cNvSpPr txBox="1"/>
          <p:nvPr>
            <p:ph idx="1" type="body"/>
          </p:nvPr>
        </p:nvSpPr>
        <p:spPr>
          <a:xfrm>
            <a:off x="332185" y="1577579"/>
            <a:ext cx="19170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86" name="Google Shape;186;p171"/>
          <p:cNvSpPr txBox="1"/>
          <p:nvPr>
            <p:ph idx="2" type="body"/>
          </p:nvPr>
        </p:nvSpPr>
        <p:spPr>
          <a:xfrm>
            <a:off x="2520460" y="1577579"/>
            <a:ext cx="19170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87" name="Google Shape;187;p171"/>
          <p:cNvSpPr txBox="1"/>
          <p:nvPr>
            <p:ph idx="3" type="body"/>
          </p:nvPr>
        </p:nvSpPr>
        <p:spPr>
          <a:xfrm>
            <a:off x="4706541" y="1577579"/>
            <a:ext cx="19170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88" name="Google Shape;188;p171"/>
          <p:cNvSpPr txBox="1"/>
          <p:nvPr>
            <p:ph idx="4" type="body"/>
          </p:nvPr>
        </p:nvSpPr>
        <p:spPr>
          <a:xfrm>
            <a:off x="6892622" y="1577579"/>
            <a:ext cx="19170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89" name="Google Shape;189;p171"/>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0" name="Google Shape;190;p171"/>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1" name="Google Shape;191;p171"/>
          <p:cNvSpPr txBox="1"/>
          <p:nvPr>
            <p:ph idx="5"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192" name="Google Shape;192;p171"/>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3" name="Google Shape;193;p171"/>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p:cSld name="Five Content">
    <p:spTree>
      <p:nvGrpSpPr>
        <p:cNvPr id="194" name="Shape 194"/>
        <p:cNvGrpSpPr/>
        <p:nvPr/>
      </p:nvGrpSpPr>
      <p:grpSpPr>
        <a:xfrm>
          <a:off x="0" y="0"/>
          <a:ext cx="0" cy="0"/>
          <a:chOff x="0" y="0"/>
          <a:chExt cx="0" cy="0"/>
        </a:xfrm>
      </p:grpSpPr>
      <p:sp>
        <p:nvSpPr>
          <p:cNvPr id="195" name="Google Shape;195;p172"/>
          <p:cNvSpPr txBox="1"/>
          <p:nvPr>
            <p:ph idx="1" type="body"/>
          </p:nvPr>
        </p:nvSpPr>
        <p:spPr>
          <a:xfrm>
            <a:off x="332185" y="1577579"/>
            <a:ext cx="147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96" name="Google Shape;196;p172"/>
          <p:cNvSpPr txBox="1"/>
          <p:nvPr>
            <p:ph idx="2" type="body"/>
          </p:nvPr>
        </p:nvSpPr>
        <p:spPr>
          <a:xfrm>
            <a:off x="2082784" y="1577579"/>
            <a:ext cx="147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97" name="Google Shape;197;p172"/>
          <p:cNvSpPr txBox="1"/>
          <p:nvPr>
            <p:ph idx="3" type="body"/>
          </p:nvPr>
        </p:nvSpPr>
        <p:spPr>
          <a:xfrm>
            <a:off x="3833383" y="1577579"/>
            <a:ext cx="147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98" name="Google Shape;198;p172"/>
          <p:cNvSpPr txBox="1"/>
          <p:nvPr>
            <p:ph idx="4" type="body"/>
          </p:nvPr>
        </p:nvSpPr>
        <p:spPr>
          <a:xfrm>
            <a:off x="5583982" y="1577579"/>
            <a:ext cx="147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99" name="Google Shape;199;p172"/>
          <p:cNvSpPr txBox="1"/>
          <p:nvPr>
            <p:ph idx="5" type="body"/>
          </p:nvPr>
        </p:nvSpPr>
        <p:spPr>
          <a:xfrm>
            <a:off x="7334582" y="1577579"/>
            <a:ext cx="147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00" name="Google Shape;200;p172"/>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1" name="Google Shape;201;p172"/>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2" name="Google Shape;202;p172"/>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3" name="Google Shape;203;p172"/>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 Subtitle">
  <p:cSld name="Five Content - Subtitle">
    <p:spTree>
      <p:nvGrpSpPr>
        <p:cNvPr id="204" name="Shape 204"/>
        <p:cNvGrpSpPr/>
        <p:nvPr/>
      </p:nvGrpSpPr>
      <p:grpSpPr>
        <a:xfrm>
          <a:off x="0" y="0"/>
          <a:ext cx="0" cy="0"/>
          <a:chOff x="0" y="0"/>
          <a:chExt cx="0" cy="0"/>
        </a:xfrm>
      </p:grpSpPr>
      <p:sp>
        <p:nvSpPr>
          <p:cNvPr id="205" name="Google Shape;205;p173"/>
          <p:cNvSpPr txBox="1"/>
          <p:nvPr>
            <p:ph idx="1" type="body"/>
          </p:nvPr>
        </p:nvSpPr>
        <p:spPr>
          <a:xfrm>
            <a:off x="332185" y="1577579"/>
            <a:ext cx="147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06" name="Google Shape;206;p173"/>
          <p:cNvSpPr txBox="1"/>
          <p:nvPr>
            <p:ph idx="2" type="body"/>
          </p:nvPr>
        </p:nvSpPr>
        <p:spPr>
          <a:xfrm>
            <a:off x="2082784" y="1577579"/>
            <a:ext cx="147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07" name="Google Shape;207;p173"/>
          <p:cNvSpPr txBox="1"/>
          <p:nvPr>
            <p:ph idx="3" type="body"/>
          </p:nvPr>
        </p:nvSpPr>
        <p:spPr>
          <a:xfrm>
            <a:off x="3833383" y="1577579"/>
            <a:ext cx="147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08" name="Google Shape;208;p173"/>
          <p:cNvSpPr txBox="1"/>
          <p:nvPr>
            <p:ph idx="4" type="body"/>
          </p:nvPr>
        </p:nvSpPr>
        <p:spPr>
          <a:xfrm>
            <a:off x="5583982" y="1577579"/>
            <a:ext cx="147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09" name="Google Shape;209;p173"/>
          <p:cNvSpPr txBox="1"/>
          <p:nvPr>
            <p:ph idx="5" type="body"/>
          </p:nvPr>
        </p:nvSpPr>
        <p:spPr>
          <a:xfrm>
            <a:off x="7334582" y="1577579"/>
            <a:ext cx="147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10" name="Google Shape;210;p173"/>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1" name="Google Shape;211;p173"/>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173"/>
          <p:cNvSpPr txBox="1"/>
          <p:nvPr>
            <p:ph idx="6"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213" name="Google Shape;213;p173"/>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4" name="Google Shape;214;p173"/>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p:cSld name="Three Images">
    <p:spTree>
      <p:nvGrpSpPr>
        <p:cNvPr id="215" name="Shape 215"/>
        <p:cNvGrpSpPr/>
        <p:nvPr/>
      </p:nvGrpSpPr>
      <p:grpSpPr>
        <a:xfrm>
          <a:off x="0" y="0"/>
          <a:ext cx="0" cy="0"/>
          <a:chOff x="0" y="0"/>
          <a:chExt cx="0" cy="0"/>
        </a:xfrm>
      </p:grpSpPr>
      <p:sp>
        <p:nvSpPr>
          <p:cNvPr id="216" name="Google Shape;216;p174"/>
          <p:cNvSpPr/>
          <p:nvPr>
            <p:ph idx="2" type="pic"/>
          </p:nvPr>
        </p:nvSpPr>
        <p:spPr>
          <a:xfrm>
            <a:off x="332184" y="1575197"/>
            <a:ext cx="2646600" cy="2263200"/>
          </a:xfrm>
          <a:prstGeom prst="rect">
            <a:avLst/>
          </a:prstGeom>
          <a:solidFill>
            <a:srgbClr val="DEDEDE"/>
          </a:solidFill>
          <a:ln>
            <a:noFill/>
          </a:ln>
        </p:spPr>
      </p:sp>
      <p:sp>
        <p:nvSpPr>
          <p:cNvPr id="217" name="Google Shape;217;p174"/>
          <p:cNvSpPr txBox="1"/>
          <p:nvPr>
            <p:ph idx="1" type="body"/>
          </p:nvPr>
        </p:nvSpPr>
        <p:spPr>
          <a:xfrm>
            <a:off x="332185" y="3960019"/>
            <a:ext cx="2646600" cy="66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18" name="Google Shape;218;p174"/>
          <p:cNvSpPr/>
          <p:nvPr>
            <p:ph idx="3" type="pic"/>
          </p:nvPr>
        </p:nvSpPr>
        <p:spPr>
          <a:xfrm>
            <a:off x="3248621" y="1575197"/>
            <a:ext cx="2646600" cy="2263200"/>
          </a:xfrm>
          <a:prstGeom prst="rect">
            <a:avLst/>
          </a:prstGeom>
          <a:solidFill>
            <a:srgbClr val="DEDEDE"/>
          </a:solidFill>
          <a:ln>
            <a:noFill/>
          </a:ln>
        </p:spPr>
      </p:sp>
      <p:sp>
        <p:nvSpPr>
          <p:cNvPr id="219" name="Google Shape;219;p174"/>
          <p:cNvSpPr txBox="1"/>
          <p:nvPr>
            <p:ph idx="4" type="body"/>
          </p:nvPr>
        </p:nvSpPr>
        <p:spPr>
          <a:xfrm>
            <a:off x="3248621" y="3960019"/>
            <a:ext cx="2646600" cy="66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20" name="Google Shape;220;p174"/>
          <p:cNvSpPr/>
          <p:nvPr>
            <p:ph idx="5" type="pic"/>
          </p:nvPr>
        </p:nvSpPr>
        <p:spPr>
          <a:xfrm>
            <a:off x="6165056" y="1575197"/>
            <a:ext cx="2646600" cy="2263200"/>
          </a:xfrm>
          <a:prstGeom prst="rect">
            <a:avLst/>
          </a:prstGeom>
          <a:solidFill>
            <a:srgbClr val="DEDEDE"/>
          </a:solidFill>
          <a:ln>
            <a:noFill/>
          </a:ln>
        </p:spPr>
      </p:sp>
      <p:sp>
        <p:nvSpPr>
          <p:cNvPr id="221" name="Google Shape;221;p174"/>
          <p:cNvSpPr txBox="1"/>
          <p:nvPr>
            <p:ph idx="6" type="body"/>
          </p:nvPr>
        </p:nvSpPr>
        <p:spPr>
          <a:xfrm>
            <a:off x="6165057" y="3960019"/>
            <a:ext cx="2646600" cy="66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22" name="Google Shape;222;p174"/>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3" name="Google Shape;223;p17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17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5" name="Google Shape;225;p174"/>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 Subtitle">
  <p:cSld name="Three Images - Subtitle">
    <p:spTree>
      <p:nvGrpSpPr>
        <p:cNvPr id="226" name="Shape 226"/>
        <p:cNvGrpSpPr/>
        <p:nvPr/>
      </p:nvGrpSpPr>
      <p:grpSpPr>
        <a:xfrm>
          <a:off x="0" y="0"/>
          <a:ext cx="0" cy="0"/>
          <a:chOff x="0" y="0"/>
          <a:chExt cx="0" cy="0"/>
        </a:xfrm>
      </p:grpSpPr>
      <p:sp>
        <p:nvSpPr>
          <p:cNvPr id="227" name="Google Shape;227;p175"/>
          <p:cNvSpPr/>
          <p:nvPr>
            <p:ph idx="2" type="pic"/>
          </p:nvPr>
        </p:nvSpPr>
        <p:spPr>
          <a:xfrm>
            <a:off x="332184" y="1575197"/>
            <a:ext cx="2646600" cy="2263200"/>
          </a:xfrm>
          <a:prstGeom prst="rect">
            <a:avLst/>
          </a:prstGeom>
          <a:solidFill>
            <a:srgbClr val="DEDEDE"/>
          </a:solidFill>
          <a:ln>
            <a:noFill/>
          </a:ln>
        </p:spPr>
      </p:sp>
      <p:sp>
        <p:nvSpPr>
          <p:cNvPr id="228" name="Google Shape;228;p175"/>
          <p:cNvSpPr txBox="1"/>
          <p:nvPr>
            <p:ph idx="1" type="body"/>
          </p:nvPr>
        </p:nvSpPr>
        <p:spPr>
          <a:xfrm>
            <a:off x="332185" y="3960019"/>
            <a:ext cx="2646600" cy="66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29" name="Google Shape;229;p175"/>
          <p:cNvSpPr/>
          <p:nvPr>
            <p:ph idx="3" type="pic"/>
          </p:nvPr>
        </p:nvSpPr>
        <p:spPr>
          <a:xfrm>
            <a:off x="3248621" y="1575197"/>
            <a:ext cx="2646600" cy="2263200"/>
          </a:xfrm>
          <a:prstGeom prst="rect">
            <a:avLst/>
          </a:prstGeom>
          <a:solidFill>
            <a:srgbClr val="DEDEDE"/>
          </a:solidFill>
          <a:ln>
            <a:noFill/>
          </a:ln>
        </p:spPr>
      </p:sp>
      <p:sp>
        <p:nvSpPr>
          <p:cNvPr id="230" name="Google Shape;230;p175"/>
          <p:cNvSpPr txBox="1"/>
          <p:nvPr>
            <p:ph idx="4" type="body"/>
          </p:nvPr>
        </p:nvSpPr>
        <p:spPr>
          <a:xfrm>
            <a:off x="3248621" y="3960019"/>
            <a:ext cx="2646600" cy="66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31" name="Google Shape;231;p175"/>
          <p:cNvSpPr/>
          <p:nvPr>
            <p:ph idx="5" type="pic"/>
          </p:nvPr>
        </p:nvSpPr>
        <p:spPr>
          <a:xfrm>
            <a:off x="6165056" y="1575197"/>
            <a:ext cx="2646600" cy="2263200"/>
          </a:xfrm>
          <a:prstGeom prst="rect">
            <a:avLst/>
          </a:prstGeom>
          <a:solidFill>
            <a:srgbClr val="DEDEDE"/>
          </a:solidFill>
          <a:ln>
            <a:noFill/>
          </a:ln>
        </p:spPr>
      </p:sp>
      <p:sp>
        <p:nvSpPr>
          <p:cNvPr id="232" name="Google Shape;232;p175"/>
          <p:cNvSpPr txBox="1"/>
          <p:nvPr>
            <p:ph idx="6" type="body"/>
          </p:nvPr>
        </p:nvSpPr>
        <p:spPr>
          <a:xfrm>
            <a:off x="6165057" y="3960019"/>
            <a:ext cx="2646600" cy="66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33" name="Google Shape;233;p175"/>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4" name="Google Shape;234;p175"/>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5" name="Google Shape;235;p175"/>
          <p:cNvSpPr txBox="1"/>
          <p:nvPr>
            <p:ph idx="7"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236" name="Google Shape;236;p175"/>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7" name="Google Shape;237;p175"/>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Boxes for Icons">
  <p:cSld name="Four Text Boxes for Icons">
    <p:spTree>
      <p:nvGrpSpPr>
        <p:cNvPr id="238" name="Shape 238"/>
        <p:cNvGrpSpPr/>
        <p:nvPr/>
      </p:nvGrpSpPr>
      <p:grpSpPr>
        <a:xfrm>
          <a:off x="0" y="0"/>
          <a:ext cx="0" cy="0"/>
          <a:chOff x="0" y="0"/>
          <a:chExt cx="0" cy="0"/>
        </a:xfrm>
      </p:grpSpPr>
      <p:sp>
        <p:nvSpPr>
          <p:cNvPr id="239" name="Google Shape;239;p176"/>
          <p:cNvSpPr txBox="1"/>
          <p:nvPr>
            <p:ph idx="1" type="body"/>
          </p:nvPr>
        </p:nvSpPr>
        <p:spPr>
          <a:xfrm>
            <a:off x="332185"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40" name="Google Shape;240;p176"/>
          <p:cNvSpPr txBox="1"/>
          <p:nvPr>
            <p:ph idx="2" type="body"/>
          </p:nvPr>
        </p:nvSpPr>
        <p:spPr>
          <a:xfrm>
            <a:off x="2519728"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41" name="Google Shape;241;p176"/>
          <p:cNvSpPr txBox="1"/>
          <p:nvPr>
            <p:ph idx="3" type="body"/>
          </p:nvPr>
        </p:nvSpPr>
        <p:spPr>
          <a:xfrm>
            <a:off x="4707272"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42" name="Google Shape;242;p176"/>
          <p:cNvSpPr txBox="1"/>
          <p:nvPr>
            <p:ph idx="4" type="body"/>
          </p:nvPr>
        </p:nvSpPr>
        <p:spPr>
          <a:xfrm>
            <a:off x="6894816"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43" name="Google Shape;243;p176"/>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4" name="Google Shape;244;p176"/>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176"/>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6" name="Google Shape;246;p176"/>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Boxes for Icons - Subtitle">
  <p:cSld name="Four Text Boxes for Icons - Subtitle">
    <p:spTree>
      <p:nvGrpSpPr>
        <p:cNvPr id="247" name="Shape 247"/>
        <p:cNvGrpSpPr/>
        <p:nvPr/>
      </p:nvGrpSpPr>
      <p:grpSpPr>
        <a:xfrm>
          <a:off x="0" y="0"/>
          <a:ext cx="0" cy="0"/>
          <a:chOff x="0" y="0"/>
          <a:chExt cx="0" cy="0"/>
        </a:xfrm>
      </p:grpSpPr>
      <p:sp>
        <p:nvSpPr>
          <p:cNvPr id="248" name="Google Shape;248;p177"/>
          <p:cNvSpPr txBox="1"/>
          <p:nvPr>
            <p:ph idx="1" type="body"/>
          </p:nvPr>
        </p:nvSpPr>
        <p:spPr>
          <a:xfrm>
            <a:off x="332185"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49" name="Google Shape;249;p177"/>
          <p:cNvSpPr txBox="1"/>
          <p:nvPr>
            <p:ph idx="2" type="body"/>
          </p:nvPr>
        </p:nvSpPr>
        <p:spPr>
          <a:xfrm>
            <a:off x="2518649"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50" name="Google Shape;250;p177"/>
          <p:cNvSpPr txBox="1"/>
          <p:nvPr>
            <p:ph idx="3" type="body"/>
          </p:nvPr>
        </p:nvSpPr>
        <p:spPr>
          <a:xfrm>
            <a:off x="4705112"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51" name="Google Shape;251;p177"/>
          <p:cNvSpPr txBox="1"/>
          <p:nvPr>
            <p:ph idx="4" type="body"/>
          </p:nvPr>
        </p:nvSpPr>
        <p:spPr>
          <a:xfrm>
            <a:off x="6891575"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52" name="Google Shape;252;p17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3" name="Google Shape;253;p17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4" name="Google Shape;254;p177"/>
          <p:cNvSpPr txBox="1"/>
          <p:nvPr>
            <p:ph idx="5"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255" name="Google Shape;255;p17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6" name="Google Shape;256;p177"/>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am Images">
  <p:cSld name="Four Team Images">
    <p:spTree>
      <p:nvGrpSpPr>
        <p:cNvPr id="257" name="Shape 257"/>
        <p:cNvGrpSpPr/>
        <p:nvPr/>
      </p:nvGrpSpPr>
      <p:grpSpPr>
        <a:xfrm>
          <a:off x="0" y="0"/>
          <a:ext cx="0" cy="0"/>
          <a:chOff x="0" y="0"/>
          <a:chExt cx="0" cy="0"/>
        </a:xfrm>
      </p:grpSpPr>
      <p:sp>
        <p:nvSpPr>
          <p:cNvPr id="258" name="Google Shape;258;p178"/>
          <p:cNvSpPr/>
          <p:nvPr>
            <p:ph idx="2" type="pic"/>
          </p:nvPr>
        </p:nvSpPr>
        <p:spPr>
          <a:xfrm>
            <a:off x="332183" y="1577340"/>
            <a:ext cx="994500" cy="994500"/>
          </a:xfrm>
          <a:prstGeom prst="rect">
            <a:avLst/>
          </a:prstGeom>
          <a:solidFill>
            <a:srgbClr val="DEDEDE"/>
          </a:solidFill>
          <a:ln>
            <a:noFill/>
          </a:ln>
        </p:spPr>
      </p:sp>
      <p:sp>
        <p:nvSpPr>
          <p:cNvPr id="259" name="Google Shape;259;p178"/>
          <p:cNvSpPr txBox="1"/>
          <p:nvPr>
            <p:ph idx="1" type="body"/>
          </p:nvPr>
        </p:nvSpPr>
        <p:spPr>
          <a:xfrm>
            <a:off x="332184"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60" name="Google Shape;260;p178"/>
          <p:cNvSpPr/>
          <p:nvPr>
            <p:ph idx="3" type="pic"/>
          </p:nvPr>
        </p:nvSpPr>
        <p:spPr>
          <a:xfrm>
            <a:off x="2519728" y="1577340"/>
            <a:ext cx="994500" cy="994500"/>
          </a:xfrm>
          <a:prstGeom prst="rect">
            <a:avLst/>
          </a:prstGeom>
          <a:solidFill>
            <a:srgbClr val="DEDEDE"/>
          </a:solidFill>
          <a:ln>
            <a:noFill/>
          </a:ln>
        </p:spPr>
      </p:sp>
      <p:sp>
        <p:nvSpPr>
          <p:cNvPr id="261" name="Google Shape;261;p178"/>
          <p:cNvSpPr txBox="1"/>
          <p:nvPr>
            <p:ph idx="4" type="body"/>
          </p:nvPr>
        </p:nvSpPr>
        <p:spPr>
          <a:xfrm>
            <a:off x="2519728"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62" name="Google Shape;262;p178"/>
          <p:cNvSpPr/>
          <p:nvPr>
            <p:ph idx="5" type="pic"/>
          </p:nvPr>
        </p:nvSpPr>
        <p:spPr>
          <a:xfrm>
            <a:off x="4707272" y="1577340"/>
            <a:ext cx="994500" cy="994500"/>
          </a:xfrm>
          <a:prstGeom prst="rect">
            <a:avLst/>
          </a:prstGeom>
          <a:solidFill>
            <a:srgbClr val="DEDEDE"/>
          </a:solidFill>
          <a:ln>
            <a:noFill/>
          </a:ln>
        </p:spPr>
      </p:sp>
      <p:sp>
        <p:nvSpPr>
          <p:cNvPr id="263" name="Google Shape;263;p178"/>
          <p:cNvSpPr txBox="1"/>
          <p:nvPr>
            <p:ph idx="6" type="body"/>
          </p:nvPr>
        </p:nvSpPr>
        <p:spPr>
          <a:xfrm>
            <a:off x="4707272"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64" name="Google Shape;264;p178"/>
          <p:cNvSpPr/>
          <p:nvPr>
            <p:ph idx="7" type="pic"/>
          </p:nvPr>
        </p:nvSpPr>
        <p:spPr>
          <a:xfrm>
            <a:off x="6894816" y="1577340"/>
            <a:ext cx="994500" cy="994500"/>
          </a:xfrm>
          <a:prstGeom prst="rect">
            <a:avLst/>
          </a:prstGeom>
          <a:solidFill>
            <a:srgbClr val="DEDEDE"/>
          </a:solidFill>
          <a:ln>
            <a:noFill/>
          </a:ln>
        </p:spPr>
      </p:sp>
      <p:sp>
        <p:nvSpPr>
          <p:cNvPr id="265" name="Google Shape;265;p178"/>
          <p:cNvSpPr txBox="1"/>
          <p:nvPr>
            <p:ph idx="8" type="body"/>
          </p:nvPr>
        </p:nvSpPr>
        <p:spPr>
          <a:xfrm>
            <a:off x="6894816"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66" name="Google Shape;266;p178"/>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178"/>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178"/>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9" name="Google Shape;269;p178"/>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am Images - Subtitle">
  <p:cSld name="Four Team Images - Subtitle">
    <p:spTree>
      <p:nvGrpSpPr>
        <p:cNvPr id="270" name="Shape 270"/>
        <p:cNvGrpSpPr/>
        <p:nvPr/>
      </p:nvGrpSpPr>
      <p:grpSpPr>
        <a:xfrm>
          <a:off x="0" y="0"/>
          <a:ext cx="0" cy="0"/>
          <a:chOff x="0" y="0"/>
          <a:chExt cx="0" cy="0"/>
        </a:xfrm>
      </p:grpSpPr>
      <p:sp>
        <p:nvSpPr>
          <p:cNvPr id="271" name="Google Shape;271;p179"/>
          <p:cNvSpPr/>
          <p:nvPr>
            <p:ph idx="2" type="pic"/>
          </p:nvPr>
        </p:nvSpPr>
        <p:spPr>
          <a:xfrm>
            <a:off x="332184" y="1577579"/>
            <a:ext cx="994500" cy="994500"/>
          </a:xfrm>
          <a:prstGeom prst="rect">
            <a:avLst/>
          </a:prstGeom>
          <a:solidFill>
            <a:srgbClr val="DEDEDE"/>
          </a:solidFill>
          <a:ln>
            <a:noFill/>
          </a:ln>
        </p:spPr>
      </p:sp>
      <p:sp>
        <p:nvSpPr>
          <p:cNvPr id="272" name="Google Shape;272;p179"/>
          <p:cNvSpPr txBox="1"/>
          <p:nvPr>
            <p:ph idx="1" type="body"/>
          </p:nvPr>
        </p:nvSpPr>
        <p:spPr>
          <a:xfrm>
            <a:off x="332184"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73" name="Google Shape;273;p179"/>
          <p:cNvSpPr/>
          <p:nvPr>
            <p:ph idx="3" type="pic"/>
          </p:nvPr>
        </p:nvSpPr>
        <p:spPr>
          <a:xfrm>
            <a:off x="2518648" y="1577579"/>
            <a:ext cx="994500" cy="994500"/>
          </a:xfrm>
          <a:prstGeom prst="rect">
            <a:avLst/>
          </a:prstGeom>
          <a:solidFill>
            <a:srgbClr val="DEDEDE"/>
          </a:solidFill>
          <a:ln>
            <a:noFill/>
          </a:ln>
        </p:spPr>
      </p:sp>
      <p:sp>
        <p:nvSpPr>
          <p:cNvPr id="274" name="Google Shape;274;p179"/>
          <p:cNvSpPr txBox="1"/>
          <p:nvPr>
            <p:ph idx="4" type="body"/>
          </p:nvPr>
        </p:nvSpPr>
        <p:spPr>
          <a:xfrm>
            <a:off x="2518648"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75" name="Google Shape;275;p179"/>
          <p:cNvSpPr/>
          <p:nvPr>
            <p:ph idx="5" type="pic"/>
          </p:nvPr>
        </p:nvSpPr>
        <p:spPr>
          <a:xfrm>
            <a:off x="4705112" y="1577579"/>
            <a:ext cx="994500" cy="994500"/>
          </a:xfrm>
          <a:prstGeom prst="rect">
            <a:avLst/>
          </a:prstGeom>
          <a:solidFill>
            <a:srgbClr val="DEDEDE"/>
          </a:solidFill>
          <a:ln>
            <a:noFill/>
          </a:ln>
        </p:spPr>
      </p:sp>
      <p:sp>
        <p:nvSpPr>
          <p:cNvPr id="276" name="Google Shape;276;p179"/>
          <p:cNvSpPr txBox="1"/>
          <p:nvPr>
            <p:ph idx="6" type="body"/>
          </p:nvPr>
        </p:nvSpPr>
        <p:spPr>
          <a:xfrm>
            <a:off x="4705112"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77" name="Google Shape;277;p179"/>
          <p:cNvSpPr/>
          <p:nvPr>
            <p:ph idx="7" type="pic"/>
          </p:nvPr>
        </p:nvSpPr>
        <p:spPr>
          <a:xfrm>
            <a:off x="6891575" y="1577579"/>
            <a:ext cx="994500" cy="994500"/>
          </a:xfrm>
          <a:prstGeom prst="rect">
            <a:avLst/>
          </a:prstGeom>
          <a:solidFill>
            <a:srgbClr val="DEDEDE"/>
          </a:solidFill>
          <a:ln>
            <a:noFill/>
          </a:ln>
        </p:spPr>
      </p:sp>
      <p:sp>
        <p:nvSpPr>
          <p:cNvPr id="278" name="Google Shape;278;p179"/>
          <p:cNvSpPr txBox="1"/>
          <p:nvPr>
            <p:ph idx="8" type="body"/>
          </p:nvPr>
        </p:nvSpPr>
        <p:spPr>
          <a:xfrm>
            <a:off x="6891575"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79" name="Google Shape;279;p179"/>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0" name="Google Shape;280;p179"/>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1" name="Google Shape;281;p179"/>
          <p:cNvSpPr txBox="1"/>
          <p:nvPr>
            <p:ph idx="9"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282" name="Google Shape;282;p179"/>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179"/>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hart">
  <p:cSld name="One Column Chart">
    <p:spTree>
      <p:nvGrpSpPr>
        <p:cNvPr id="284" name="Shape 284"/>
        <p:cNvGrpSpPr/>
        <p:nvPr/>
      </p:nvGrpSpPr>
      <p:grpSpPr>
        <a:xfrm>
          <a:off x="0" y="0"/>
          <a:ext cx="0" cy="0"/>
          <a:chOff x="0" y="0"/>
          <a:chExt cx="0" cy="0"/>
        </a:xfrm>
      </p:grpSpPr>
      <p:sp>
        <p:nvSpPr>
          <p:cNvPr id="285" name="Google Shape;285;p180"/>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86" name="Google Shape;286;p180"/>
          <p:cNvSpPr/>
          <p:nvPr>
            <p:ph idx="2" type="chart"/>
          </p:nvPr>
        </p:nvSpPr>
        <p:spPr>
          <a:xfrm>
            <a:off x="4200526" y="1071563"/>
            <a:ext cx="4611300" cy="35577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87" name="Google Shape;287;p180"/>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8" name="Google Shape;288;p180"/>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9" name="Google Shape;289;p180"/>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180"/>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14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2" name="Google Shape;22;p1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hart - Subtitle">
  <p:cSld name="One Column Chart - Subtitle">
    <p:spTree>
      <p:nvGrpSpPr>
        <p:cNvPr id="291" name="Shape 291"/>
        <p:cNvGrpSpPr/>
        <p:nvPr/>
      </p:nvGrpSpPr>
      <p:grpSpPr>
        <a:xfrm>
          <a:off x="0" y="0"/>
          <a:ext cx="0" cy="0"/>
          <a:chOff x="0" y="0"/>
          <a:chExt cx="0" cy="0"/>
        </a:xfrm>
      </p:grpSpPr>
      <p:sp>
        <p:nvSpPr>
          <p:cNvPr id="292" name="Google Shape;292;p181"/>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93" name="Google Shape;293;p181"/>
          <p:cNvSpPr/>
          <p:nvPr>
            <p:ph idx="2" type="chart"/>
          </p:nvPr>
        </p:nvSpPr>
        <p:spPr>
          <a:xfrm>
            <a:off x="4200526" y="1071563"/>
            <a:ext cx="4611300" cy="35577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94" name="Google Shape;294;p181"/>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181"/>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6" name="Google Shape;296;p181"/>
          <p:cNvSpPr txBox="1"/>
          <p:nvPr>
            <p:ph idx="3"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297" name="Google Shape;297;p181"/>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8" name="Google Shape;298;p181"/>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hart Dark">
  <p:cSld name="One Column Chart Dark">
    <p:bg>
      <p:bgPr>
        <a:solidFill>
          <a:srgbClr val="464646"/>
        </a:solidFill>
      </p:bgPr>
    </p:bg>
    <p:spTree>
      <p:nvGrpSpPr>
        <p:cNvPr id="299" name="Shape 299"/>
        <p:cNvGrpSpPr/>
        <p:nvPr/>
      </p:nvGrpSpPr>
      <p:grpSpPr>
        <a:xfrm>
          <a:off x="0" y="0"/>
          <a:ext cx="0" cy="0"/>
          <a:chOff x="0" y="0"/>
          <a:chExt cx="0" cy="0"/>
        </a:xfrm>
      </p:grpSpPr>
      <p:sp>
        <p:nvSpPr>
          <p:cNvPr id="300" name="Google Shape;300;p182"/>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400"/>
              <a:buNone/>
              <a:defRPr>
                <a:solidFill>
                  <a:schemeClr val="lt1"/>
                </a:solidFill>
              </a:defRPr>
            </a:lvl1pPr>
            <a:lvl2pPr indent="-228600" lvl="1" marL="914400" algn="l">
              <a:lnSpc>
                <a:spcPct val="100000"/>
              </a:lnSpc>
              <a:spcBef>
                <a:spcPts val="900"/>
              </a:spcBef>
              <a:spcAft>
                <a:spcPts val="0"/>
              </a:spcAft>
              <a:buClr>
                <a:schemeClr val="lt1"/>
              </a:buClr>
              <a:buSzPts val="1200"/>
              <a:buNone/>
              <a:defRPr>
                <a:solidFill>
                  <a:schemeClr val="lt1"/>
                </a:solidFill>
              </a:defRPr>
            </a:lvl2pPr>
            <a:lvl3pPr indent="-304800" lvl="2" marL="1371600" algn="l">
              <a:lnSpc>
                <a:spcPct val="100000"/>
              </a:lnSpc>
              <a:spcBef>
                <a:spcPts val="500"/>
              </a:spcBef>
              <a:spcAft>
                <a:spcPts val="0"/>
              </a:spcAft>
              <a:buClr>
                <a:schemeClr val="lt1"/>
              </a:buClr>
              <a:buSzPts val="1200"/>
              <a:buChar char="•"/>
              <a:defRPr>
                <a:solidFill>
                  <a:schemeClr val="lt1"/>
                </a:solidFill>
              </a:defRPr>
            </a:lvl3pPr>
            <a:lvl4pPr indent="-304800" lvl="3" marL="1828800" algn="l">
              <a:lnSpc>
                <a:spcPct val="100000"/>
              </a:lnSpc>
              <a:spcBef>
                <a:spcPts val="500"/>
              </a:spcBef>
              <a:spcAft>
                <a:spcPts val="0"/>
              </a:spcAft>
              <a:buClr>
                <a:schemeClr val="lt1"/>
              </a:buClr>
              <a:buSzPts val="1200"/>
              <a:buChar char="–"/>
              <a:defRPr>
                <a:solidFill>
                  <a:schemeClr val="lt1"/>
                </a:solidFill>
              </a:defRPr>
            </a:lvl4pPr>
            <a:lvl5pPr indent="-304800" lvl="4" marL="2286000" algn="l">
              <a:lnSpc>
                <a:spcPct val="100000"/>
              </a:lnSpc>
              <a:spcBef>
                <a:spcPts val="500"/>
              </a:spcBef>
              <a:spcAft>
                <a:spcPts val="0"/>
              </a:spcAft>
              <a:buClr>
                <a:schemeClr val="lt1"/>
              </a:buClr>
              <a:buSzPts val="1200"/>
              <a:buChar char="•"/>
              <a:defRPr>
                <a:solidFill>
                  <a:schemeClr val="lt1"/>
                </a:solidFill>
              </a:defRPr>
            </a:lvl5pPr>
            <a:lvl6pPr indent="-304800" lvl="5" marL="2743200" algn="l">
              <a:lnSpc>
                <a:spcPct val="100000"/>
              </a:lnSpc>
              <a:spcBef>
                <a:spcPts val="500"/>
              </a:spcBef>
              <a:spcAft>
                <a:spcPts val="0"/>
              </a:spcAft>
              <a:buClr>
                <a:schemeClr val="lt1"/>
              </a:buClr>
              <a:buSzPts val="1200"/>
              <a:buChar char="–"/>
              <a:defRPr>
                <a:solidFill>
                  <a:schemeClr val="lt1"/>
                </a:solidFill>
              </a:defRPr>
            </a:lvl6pPr>
            <a:lvl7pPr indent="-304800" lvl="6" marL="3200400" algn="l">
              <a:lnSpc>
                <a:spcPct val="100000"/>
              </a:lnSpc>
              <a:spcBef>
                <a:spcPts val="500"/>
              </a:spcBef>
              <a:spcAft>
                <a:spcPts val="0"/>
              </a:spcAft>
              <a:buClr>
                <a:schemeClr val="lt1"/>
              </a:buClr>
              <a:buSzPts val="1200"/>
              <a:buChar char="•"/>
              <a:defRPr>
                <a:solidFill>
                  <a:schemeClr val="lt1"/>
                </a:solidFill>
              </a:defRPr>
            </a:lvl7pPr>
            <a:lvl8pPr indent="-304800" lvl="7" marL="3657600" algn="l">
              <a:lnSpc>
                <a:spcPct val="100000"/>
              </a:lnSpc>
              <a:spcBef>
                <a:spcPts val="500"/>
              </a:spcBef>
              <a:spcAft>
                <a:spcPts val="0"/>
              </a:spcAft>
              <a:buClr>
                <a:schemeClr val="lt1"/>
              </a:buClr>
              <a:buSzPts val="1200"/>
              <a:buChar char="–"/>
              <a:defRPr>
                <a:solidFill>
                  <a:schemeClr val="lt1"/>
                </a:solidFill>
              </a:defRPr>
            </a:lvl8pPr>
            <a:lvl9pPr indent="-304800" lvl="8" marL="4114800" algn="l">
              <a:lnSpc>
                <a:spcPct val="100000"/>
              </a:lnSpc>
              <a:spcBef>
                <a:spcPts val="500"/>
              </a:spcBef>
              <a:spcAft>
                <a:spcPts val="500"/>
              </a:spcAft>
              <a:buClr>
                <a:schemeClr val="lt1"/>
              </a:buClr>
              <a:buSzPts val="1200"/>
              <a:buChar char="•"/>
              <a:defRPr>
                <a:solidFill>
                  <a:schemeClr val="lt1"/>
                </a:solidFill>
              </a:defRPr>
            </a:lvl9pPr>
          </a:lstStyle>
          <a:p/>
        </p:txBody>
      </p:sp>
      <p:sp>
        <p:nvSpPr>
          <p:cNvPr id="301" name="Google Shape;301;p182"/>
          <p:cNvSpPr/>
          <p:nvPr>
            <p:ph idx="2" type="chart"/>
          </p:nvPr>
        </p:nvSpPr>
        <p:spPr>
          <a:xfrm>
            <a:off x="4200526" y="1071563"/>
            <a:ext cx="4611300" cy="35577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lvl="1" marR="0" rtl="0" algn="l">
              <a:lnSpc>
                <a:spcPct val="100000"/>
              </a:lnSpc>
              <a:spcBef>
                <a:spcPts val="9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lvl="3"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lvl="4"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lvl="5"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lvl="6"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lvl="7"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lvl="8"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302" name="Google Shape;302;p182"/>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Georgia"/>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3" name="Google Shape;303;p182"/>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4" name="Google Shape;304;p182"/>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182"/>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6" name="Shape 306"/>
        <p:cNvGrpSpPr/>
        <p:nvPr/>
      </p:nvGrpSpPr>
      <p:grpSpPr>
        <a:xfrm>
          <a:off x="0" y="0"/>
          <a:ext cx="0" cy="0"/>
          <a:chOff x="0" y="0"/>
          <a:chExt cx="0" cy="0"/>
        </a:xfrm>
      </p:grpSpPr>
      <p:sp>
        <p:nvSpPr>
          <p:cNvPr id="307" name="Google Shape;307;p183"/>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183"/>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9" name="Google Shape;309;p183"/>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0" name="Google Shape;310;p183"/>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1" name="Shape 311"/>
        <p:cNvGrpSpPr/>
        <p:nvPr/>
      </p:nvGrpSpPr>
      <p:grpSpPr>
        <a:xfrm>
          <a:off x="0" y="0"/>
          <a:ext cx="0" cy="0"/>
          <a:chOff x="0" y="0"/>
          <a:chExt cx="0" cy="0"/>
        </a:xfrm>
      </p:grpSpPr>
      <p:sp>
        <p:nvSpPr>
          <p:cNvPr id="312" name="Google Shape;312;p18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3" name="Google Shape;313;p18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4" name="Google Shape;314;p184"/>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showMasterSp="0">
  <p:cSld name="Blank No Footer">
    <p:spTree>
      <p:nvGrpSpPr>
        <p:cNvPr id="315" name="Shape 315"/>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and Chart">
  <p:cSld name="Infographic and Chart">
    <p:spTree>
      <p:nvGrpSpPr>
        <p:cNvPr id="316" name="Shape 316"/>
        <p:cNvGrpSpPr/>
        <p:nvPr/>
      </p:nvGrpSpPr>
      <p:grpSpPr>
        <a:xfrm>
          <a:off x="0" y="0"/>
          <a:ext cx="0" cy="0"/>
          <a:chOff x="0" y="0"/>
          <a:chExt cx="0" cy="0"/>
        </a:xfrm>
      </p:grpSpPr>
      <p:sp>
        <p:nvSpPr>
          <p:cNvPr id="317" name="Google Shape;317;p186"/>
          <p:cNvSpPr/>
          <p:nvPr/>
        </p:nvSpPr>
        <p:spPr>
          <a:xfrm>
            <a:off x="0" y="1577579"/>
            <a:ext cx="2979000" cy="30516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8" name="Google Shape;318;p186"/>
          <p:cNvSpPr txBox="1"/>
          <p:nvPr>
            <p:ph idx="1" type="body"/>
          </p:nvPr>
        </p:nvSpPr>
        <p:spPr>
          <a:xfrm>
            <a:off x="270277" y="1783080"/>
            <a:ext cx="2709000" cy="13029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0"/>
              </a:spcBef>
              <a:spcAft>
                <a:spcPts val="0"/>
              </a:spcAft>
              <a:buClr>
                <a:schemeClr val="lt1"/>
              </a:buClr>
              <a:buSzPts val="10200"/>
              <a:buNone/>
              <a:defRPr b="1" sz="10200">
                <a:solidFill>
                  <a:schemeClr val="lt1"/>
                </a:solidFill>
              </a:defRPr>
            </a:lvl1pPr>
            <a:lvl2pPr indent="-228600" lvl="1" marL="914400" algn="l">
              <a:lnSpc>
                <a:spcPct val="100000"/>
              </a:lnSpc>
              <a:spcBef>
                <a:spcPts val="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319" name="Google Shape;319;p186"/>
          <p:cNvSpPr txBox="1"/>
          <p:nvPr>
            <p:ph idx="2" type="body"/>
          </p:nvPr>
        </p:nvSpPr>
        <p:spPr>
          <a:xfrm>
            <a:off x="332186" y="2948940"/>
            <a:ext cx="2496900" cy="1546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200"/>
              <a:buNone/>
              <a:defRPr b="0" sz="1200">
                <a:solidFill>
                  <a:schemeClr val="lt1"/>
                </a:solidFill>
              </a:defRPr>
            </a:lvl1pPr>
            <a:lvl2pPr indent="-304800" lvl="1" marL="914400" algn="l">
              <a:lnSpc>
                <a:spcPct val="100000"/>
              </a:lnSpc>
              <a:spcBef>
                <a:spcPts val="0"/>
              </a:spcBef>
              <a:spcAft>
                <a:spcPts val="0"/>
              </a:spcAft>
              <a:buClr>
                <a:schemeClr val="lt1"/>
              </a:buClr>
              <a:buSzPts val="1200"/>
              <a:buFont typeface="Arial"/>
              <a:buChar char="•"/>
              <a:defRPr b="0">
                <a:solidFill>
                  <a:schemeClr val="lt1"/>
                </a:solidFill>
              </a:defRPr>
            </a:lvl2pPr>
            <a:lvl3pPr indent="-304800" lvl="2" marL="1371600" algn="l">
              <a:lnSpc>
                <a:spcPct val="100000"/>
              </a:lnSpc>
              <a:spcBef>
                <a:spcPts val="0"/>
              </a:spcBef>
              <a:spcAft>
                <a:spcPts val="0"/>
              </a:spcAft>
              <a:buClr>
                <a:schemeClr val="lt1"/>
              </a:buClr>
              <a:buSzPts val="1200"/>
              <a:buFont typeface="Arial"/>
              <a:buChar char="–"/>
              <a:defRPr b="0">
                <a:solidFill>
                  <a:schemeClr val="lt1"/>
                </a:solidFill>
              </a:defRPr>
            </a:lvl3pPr>
            <a:lvl4pPr indent="-304800" lvl="3" marL="1828800" algn="l">
              <a:lnSpc>
                <a:spcPct val="100000"/>
              </a:lnSpc>
              <a:spcBef>
                <a:spcPts val="0"/>
              </a:spcBef>
              <a:spcAft>
                <a:spcPts val="0"/>
              </a:spcAft>
              <a:buClr>
                <a:schemeClr val="lt1"/>
              </a:buClr>
              <a:buSzPts val="1200"/>
              <a:buFont typeface="Arial"/>
              <a:buChar char="•"/>
              <a:defRPr b="0">
                <a:solidFill>
                  <a:schemeClr val="lt1"/>
                </a:solidFill>
              </a:defRPr>
            </a:lvl4pPr>
            <a:lvl5pPr indent="-304800" lvl="4" marL="2286000" algn="l">
              <a:lnSpc>
                <a:spcPct val="100000"/>
              </a:lnSpc>
              <a:spcBef>
                <a:spcPts val="0"/>
              </a:spcBef>
              <a:spcAft>
                <a:spcPts val="0"/>
              </a:spcAft>
              <a:buClr>
                <a:schemeClr val="lt1"/>
              </a:buClr>
              <a:buSzPts val="1200"/>
              <a:buFont typeface="Arial"/>
              <a:buChar char="–"/>
              <a:defRPr b="0">
                <a:solidFill>
                  <a:schemeClr val="lt1"/>
                </a:solidFill>
              </a:defRPr>
            </a:lvl5pPr>
            <a:lvl6pPr indent="-304800" lvl="5" marL="2743200" algn="l">
              <a:lnSpc>
                <a:spcPct val="100000"/>
              </a:lnSpc>
              <a:spcBef>
                <a:spcPts val="0"/>
              </a:spcBef>
              <a:spcAft>
                <a:spcPts val="0"/>
              </a:spcAft>
              <a:buClr>
                <a:schemeClr val="lt1"/>
              </a:buClr>
              <a:buSzPts val="1200"/>
              <a:buFont typeface="Arial"/>
              <a:buChar char="•"/>
              <a:defRPr>
                <a:solidFill>
                  <a:schemeClr val="lt1"/>
                </a:solidFill>
              </a:defRPr>
            </a:lvl6pPr>
            <a:lvl7pPr indent="-304800" lvl="6" marL="3200400" algn="l">
              <a:lnSpc>
                <a:spcPct val="100000"/>
              </a:lnSpc>
              <a:spcBef>
                <a:spcPts val="500"/>
              </a:spcBef>
              <a:spcAft>
                <a:spcPts val="0"/>
              </a:spcAft>
              <a:buClr>
                <a:schemeClr val="lt1"/>
              </a:buClr>
              <a:buSzPts val="1200"/>
              <a:buFont typeface="Arial"/>
              <a:buChar char="–"/>
              <a:defRPr>
                <a:solidFill>
                  <a:schemeClr val="lt1"/>
                </a:solidFill>
              </a:defRPr>
            </a:lvl7pPr>
            <a:lvl8pPr indent="-304800" lvl="7" marL="3657600" algn="l">
              <a:lnSpc>
                <a:spcPct val="100000"/>
              </a:lnSpc>
              <a:spcBef>
                <a:spcPts val="500"/>
              </a:spcBef>
              <a:spcAft>
                <a:spcPts val="0"/>
              </a:spcAft>
              <a:buClr>
                <a:schemeClr val="lt1"/>
              </a:buClr>
              <a:buSzPts val="1200"/>
              <a:buFont typeface="Arial"/>
              <a:buChar char="•"/>
              <a:defRPr>
                <a:solidFill>
                  <a:schemeClr val="lt1"/>
                </a:solidFill>
              </a:defRPr>
            </a:lvl8pPr>
            <a:lvl9pPr indent="-304800" lvl="8" marL="4114800" algn="l">
              <a:lnSpc>
                <a:spcPct val="100000"/>
              </a:lnSpc>
              <a:spcBef>
                <a:spcPts val="500"/>
              </a:spcBef>
              <a:spcAft>
                <a:spcPts val="500"/>
              </a:spcAft>
              <a:buClr>
                <a:schemeClr val="lt1"/>
              </a:buClr>
              <a:buSzPts val="1200"/>
              <a:buFont typeface="Arial"/>
              <a:buChar char="–"/>
              <a:defRPr>
                <a:solidFill>
                  <a:schemeClr val="lt1"/>
                </a:solidFill>
              </a:defRPr>
            </a:lvl9pPr>
          </a:lstStyle>
          <a:p/>
        </p:txBody>
      </p:sp>
      <p:sp>
        <p:nvSpPr>
          <p:cNvPr id="320" name="Google Shape;320;p186"/>
          <p:cNvSpPr/>
          <p:nvPr>
            <p:ph idx="3" type="chart"/>
          </p:nvPr>
        </p:nvSpPr>
        <p:spPr>
          <a:xfrm>
            <a:off x="3245644" y="1571625"/>
            <a:ext cx="5566200" cy="3057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21" name="Google Shape;321;p186"/>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2" name="Google Shape;322;p186"/>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3" name="Google Shape;323;p186"/>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186"/>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Infographic">
  <p:cSld name="Three Content Infographic">
    <p:spTree>
      <p:nvGrpSpPr>
        <p:cNvPr id="325" name="Shape 325"/>
        <p:cNvGrpSpPr/>
        <p:nvPr/>
      </p:nvGrpSpPr>
      <p:grpSpPr>
        <a:xfrm>
          <a:off x="0" y="0"/>
          <a:ext cx="0" cy="0"/>
          <a:chOff x="0" y="0"/>
          <a:chExt cx="0" cy="0"/>
        </a:xfrm>
      </p:grpSpPr>
      <p:sp>
        <p:nvSpPr>
          <p:cNvPr id="326" name="Google Shape;326;p187"/>
          <p:cNvSpPr txBox="1"/>
          <p:nvPr>
            <p:ph idx="1" type="body"/>
          </p:nvPr>
        </p:nvSpPr>
        <p:spPr>
          <a:xfrm>
            <a:off x="332185" y="2699657"/>
            <a:ext cx="2646600" cy="193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3"/>
              </a:buClr>
              <a:buSzPts val="1400"/>
              <a:buNone/>
              <a:defRPr>
                <a:solidFill>
                  <a:schemeClr val="accent3"/>
                </a:solidFill>
              </a:defRPr>
            </a:lvl1pPr>
            <a:lvl2pPr indent="-228600" lvl="1" marL="914400" algn="l">
              <a:lnSpc>
                <a:spcPct val="100000"/>
              </a:lnSpc>
              <a:spcBef>
                <a:spcPts val="500"/>
              </a:spcBef>
              <a:spcAft>
                <a:spcPts val="0"/>
              </a:spcAft>
              <a:buClr>
                <a:schemeClr val="dk1"/>
              </a:buClr>
              <a:buSzPts val="1200"/>
              <a:buNone/>
              <a:defRPr>
                <a:solidFill>
                  <a:schemeClr val="dk1"/>
                </a:solidFill>
              </a:defRPr>
            </a:lvl2pPr>
            <a:lvl3pPr indent="-304800" lvl="2" marL="1371600" algn="l">
              <a:lnSpc>
                <a:spcPct val="100000"/>
              </a:lnSpc>
              <a:spcBef>
                <a:spcPts val="500"/>
              </a:spcBef>
              <a:spcAft>
                <a:spcPts val="0"/>
              </a:spcAft>
              <a:buClr>
                <a:schemeClr val="dk1"/>
              </a:buClr>
              <a:buSzPts val="1200"/>
              <a:buChar char="•"/>
              <a:defRPr>
                <a:solidFill>
                  <a:schemeClr val="dk1"/>
                </a:solidFill>
              </a:defRPr>
            </a:lvl3pPr>
            <a:lvl4pPr indent="-304800" lvl="3" marL="1828800" algn="l">
              <a:lnSpc>
                <a:spcPct val="100000"/>
              </a:lnSpc>
              <a:spcBef>
                <a:spcPts val="500"/>
              </a:spcBef>
              <a:spcAft>
                <a:spcPts val="0"/>
              </a:spcAft>
              <a:buClr>
                <a:schemeClr val="dk1"/>
              </a:buClr>
              <a:buSzPts val="1200"/>
              <a:buChar char="–"/>
              <a:defRPr>
                <a:solidFill>
                  <a:schemeClr val="dk1"/>
                </a:solidFill>
              </a:defRPr>
            </a:lvl4pPr>
            <a:lvl5pPr indent="-304800" lvl="4" marL="2286000" algn="l">
              <a:lnSpc>
                <a:spcPct val="100000"/>
              </a:lnSpc>
              <a:spcBef>
                <a:spcPts val="500"/>
              </a:spcBef>
              <a:spcAft>
                <a:spcPts val="0"/>
              </a:spcAft>
              <a:buClr>
                <a:schemeClr val="dk1"/>
              </a:buClr>
              <a:buSzPts val="1200"/>
              <a:buChar char="•"/>
              <a:defRPr>
                <a:solidFill>
                  <a:schemeClr val="dk1"/>
                </a:solidFill>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327" name="Google Shape;327;p187"/>
          <p:cNvSpPr txBox="1"/>
          <p:nvPr>
            <p:ph idx="2" type="body"/>
          </p:nvPr>
        </p:nvSpPr>
        <p:spPr>
          <a:xfrm>
            <a:off x="332185" y="1571625"/>
            <a:ext cx="2646600" cy="10002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accent3"/>
              </a:buClr>
              <a:buSzPts val="6400"/>
              <a:buNone/>
              <a:defRPr b="0" sz="6400">
                <a:solidFill>
                  <a:schemeClr val="accent3"/>
                </a:solidFill>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328" name="Google Shape;328;p187"/>
          <p:cNvSpPr txBox="1"/>
          <p:nvPr>
            <p:ph idx="3" type="body"/>
          </p:nvPr>
        </p:nvSpPr>
        <p:spPr>
          <a:xfrm>
            <a:off x="3245643" y="1571625"/>
            <a:ext cx="2650200" cy="10002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dk2"/>
              </a:buClr>
              <a:buSzPts val="6400"/>
              <a:buNone/>
              <a:defRPr b="0" sz="6400">
                <a:solidFill>
                  <a:schemeClr val="dk2"/>
                </a:solidFill>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329" name="Google Shape;329;p187"/>
          <p:cNvSpPr txBox="1"/>
          <p:nvPr>
            <p:ph idx="4" type="body"/>
          </p:nvPr>
        </p:nvSpPr>
        <p:spPr>
          <a:xfrm>
            <a:off x="6166928" y="1571625"/>
            <a:ext cx="2646600" cy="10002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accent1"/>
              </a:buClr>
              <a:buSzPts val="6400"/>
              <a:buNone/>
              <a:defRPr b="0" sz="6400">
                <a:solidFill>
                  <a:schemeClr val="accent1"/>
                </a:solidFill>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330" name="Google Shape;330;p187"/>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1" name="Google Shape;331;p18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32" name="Google Shape;332;p187"/>
          <p:cNvSpPr txBox="1"/>
          <p:nvPr>
            <p:ph idx="5" type="body"/>
          </p:nvPr>
        </p:nvSpPr>
        <p:spPr>
          <a:xfrm>
            <a:off x="3245644" y="2699657"/>
            <a:ext cx="2650200" cy="193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None/>
              <a:defRPr>
                <a:solidFill>
                  <a:schemeClr val="dk2"/>
                </a:solidFill>
              </a:defRPr>
            </a:lvl1pPr>
            <a:lvl2pPr indent="-228600" lvl="1" marL="914400" algn="l">
              <a:lnSpc>
                <a:spcPct val="100000"/>
              </a:lnSpc>
              <a:spcBef>
                <a:spcPts val="500"/>
              </a:spcBef>
              <a:spcAft>
                <a:spcPts val="0"/>
              </a:spcAft>
              <a:buClr>
                <a:schemeClr val="dk1"/>
              </a:buClr>
              <a:buSzPts val="1200"/>
              <a:buNone/>
              <a:defRPr>
                <a:solidFill>
                  <a:schemeClr val="dk1"/>
                </a:solidFill>
              </a:defRPr>
            </a:lvl2pPr>
            <a:lvl3pPr indent="-304800" lvl="2" marL="1371600" algn="l">
              <a:lnSpc>
                <a:spcPct val="100000"/>
              </a:lnSpc>
              <a:spcBef>
                <a:spcPts val="500"/>
              </a:spcBef>
              <a:spcAft>
                <a:spcPts val="0"/>
              </a:spcAft>
              <a:buClr>
                <a:schemeClr val="dk1"/>
              </a:buClr>
              <a:buSzPts val="1200"/>
              <a:buChar char="•"/>
              <a:defRPr>
                <a:solidFill>
                  <a:schemeClr val="dk1"/>
                </a:solidFill>
              </a:defRPr>
            </a:lvl3pPr>
            <a:lvl4pPr indent="-304800" lvl="3" marL="1828800" algn="l">
              <a:lnSpc>
                <a:spcPct val="100000"/>
              </a:lnSpc>
              <a:spcBef>
                <a:spcPts val="500"/>
              </a:spcBef>
              <a:spcAft>
                <a:spcPts val="0"/>
              </a:spcAft>
              <a:buClr>
                <a:schemeClr val="dk1"/>
              </a:buClr>
              <a:buSzPts val="1200"/>
              <a:buChar char="–"/>
              <a:defRPr>
                <a:solidFill>
                  <a:schemeClr val="dk1"/>
                </a:solidFill>
              </a:defRPr>
            </a:lvl4pPr>
            <a:lvl5pPr indent="-304800" lvl="4" marL="2286000" algn="l">
              <a:lnSpc>
                <a:spcPct val="100000"/>
              </a:lnSpc>
              <a:spcBef>
                <a:spcPts val="500"/>
              </a:spcBef>
              <a:spcAft>
                <a:spcPts val="0"/>
              </a:spcAft>
              <a:buClr>
                <a:schemeClr val="dk1"/>
              </a:buClr>
              <a:buSzPts val="1200"/>
              <a:buChar char="•"/>
              <a:defRPr>
                <a:solidFill>
                  <a:schemeClr val="dk1"/>
                </a:solidFill>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333" name="Google Shape;333;p187"/>
          <p:cNvSpPr txBox="1"/>
          <p:nvPr>
            <p:ph idx="6" type="body"/>
          </p:nvPr>
        </p:nvSpPr>
        <p:spPr>
          <a:xfrm>
            <a:off x="6166928" y="2699657"/>
            <a:ext cx="2646600" cy="193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solidFill>
                  <a:schemeClr val="accent1"/>
                </a:solidFill>
              </a:defRPr>
            </a:lvl1pPr>
            <a:lvl2pPr indent="-228600" lvl="1" marL="914400" algn="l">
              <a:lnSpc>
                <a:spcPct val="100000"/>
              </a:lnSpc>
              <a:spcBef>
                <a:spcPts val="500"/>
              </a:spcBef>
              <a:spcAft>
                <a:spcPts val="0"/>
              </a:spcAft>
              <a:buClr>
                <a:schemeClr val="dk1"/>
              </a:buClr>
              <a:buSzPts val="1200"/>
              <a:buNone/>
              <a:defRPr>
                <a:solidFill>
                  <a:schemeClr val="dk1"/>
                </a:solidFill>
              </a:defRPr>
            </a:lvl2pPr>
            <a:lvl3pPr indent="-304800" lvl="2" marL="1371600" algn="l">
              <a:lnSpc>
                <a:spcPct val="100000"/>
              </a:lnSpc>
              <a:spcBef>
                <a:spcPts val="500"/>
              </a:spcBef>
              <a:spcAft>
                <a:spcPts val="0"/>
              </a:spcAft>
              <a:buClr>
                <a:schemeClr val="dk1"/>
              </a:buClr>
              <a:buSzPts val="1200"/>
              <a:buChar char="•"/>
              <a:defRPr>
                <a:solidFill>
                  <a:schemeClr val="dk1"/>
                </a:solidFill>
              </a:defRPr>
            </a:lvl3pPr>
            <a:lvl4pPr indent="-304800" lvl="3" marL="1828800" algn="l">
              <a:lnSpc>
                <a:spcPct val="100000"/>
              </a:lnSpc>
              <a:spcBef>
                <a:spcPts val="500"/>
              </a:spcBef>
              <a:spcAft>
                <a:spcPts val="0"/>
              </a:spcAft>
              <a:buClr>
                <a:schemeClr val="dk1"/>
              </a:buClr>
              <a:buSzPts val="1200"/>
              <a:buChar char="–"/>
              <a:defRPr>
                <a:solidFill>
                  <a:schemeClr val="dk1"/>
                </a:solidFill>
              </a:defRPr>
            </a:lvl4pPr>
            <a:lvl5pPr indent="-304800" lvl="4" marL="2286000" algn="l">
              <a:lnSpc>
                <a:spcPct val="100000"/>
              </a:lnSpc>
              <a:spcBef>
                <a:spcPts val="500"/>
              </a:spcBef>
              <a:spcAft>
                <a:spcPts val="0"/>
              </a:spcAft>
              <a:buClr>
                <a:schemeClr val="dk1"/>
              </a:buClr>
              <a:buSzPts val="1200"/>
              <a:buChar char="•"/>
              <a:defRPr>
                <a:solidFill>
                  <a:schemeClr val="dk1"/>
                </a:solidFill>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334" name="Google Shape;334;p18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5" name="Google Shape;335;p187"/>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Dark">
  <p:cSld name="Title and Chart Dark">
    <p:bg>
      <p:bgPr>
        <a:solidFill>
          <a:srgbClr val="464646"/>
        </a:solidFill>
      </p:bgPr>
    </p:bg>
    <p:spTree>
      <p:nvGrpSpPr>
        <p:cNvPr id="336" name="Shape 336"/>
        <p:cNvGrpSpPr/>
        <p:nvPr/>
      </p:nvGrpSpPr>
      <p:grpSpPr>
        <a:xfrm>
          <a:off x="0" y="0"/>
          <a:ext cx="0" cy="0"/>
          <a:chOff x="0" y="0"/>
          <a:chExt cx="0" cy="0"/>
        </a:xfrm>
      </p:grpSpPr>
      <p:sp>
        <p:nvSpPr>
          <p:cNvPr id="337" name="Google Shape;337;p188"/>
          <p:cNvSpPr/>
          <p:nvPr>
            <p:ph idx="2" type="chart"/>
          </p:nvPr>
        </p:nvSpPr>
        <p:spPr>
          <a:xfrm>
            <a:off x="332185" y="1577579"/>
            <a:ext cx="8479500" cy="3051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lvl="1" marR="0" rtl="0" algn="l">
              <a:lnSpc>
                <a:spcPct val="100000"/>
              </a:lnSpc>
              <a:spcBef>
                <a:spcPts val="9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lvl="3"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lvl="4"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lvl="5"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lvl="6"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lvl="7"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lvl="8"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338" name="Google Shape;338;p188"/>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Georgia"/>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9" name="Google Shape;339;p188"/>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0" name="Google Shape;340;p188"/>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1" name="Google Shape;341;p188"/>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Light" showMasterSp="0">
  <p:cSld name="Thank You Light">
    <p:bg>
      <p:bgPr>
        <a:solidFill>
          <a:schemeClr val="lt1"/>
        </a:solidFill>
      </p:bgPr>
    </p:bg>
    <p:spTree>
      <p:nvGrpSpPr>
        <p:cNvPr id="342" name="Shape 342"/>
        <p:cNvGrpSpPr/>
        <p:nvPr/>
      </p:nvGrpSpPr>
      <p:grpSpPr>
        <a:xfrm>
          <a:off x="0" y="0"/>
          <a:ext cx="0" cy="0"/>
          <a:chOff x="0" y="0"/>
          <a:chExt cx="0" cy="0"/>
        </a:xfrm>
      </p:grpSpPr>
      <p:sp>
        <p:nvSpPr>
          <p:cNvPr id="343" name="Google Shape;343;p189"/>
          <p:cNvSpPr/>
          <p:nvPr/>
        </p:nvSpPr>
        <p:spPr>
          <a:xfrm>
            <a:off x="0" y="3705640"/>
            <a:ext cx="9144000" cy="14379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4" name="Google Shape;344;p189"/>
          <p:cNvSpPr txBox="1"/>
          <p:nvPr>
            <p:ph type="ctrTitle"/>
          </p:nvPr>
        </p:nvSpPr>
        <p:spPr>
          <a:xfrm>
            <a:off x="332186" y="321469"/>
            <a:ext cx="4105500" cy="1821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dk1"/>
              </a:buClr>
              <a:buSzPts val="4400"/>
              <a:buFont typeface="Georgia"/>
              <a:buNone/>
              <a:defRPr sz="44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5" name="Google Shape;345;p189"/>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6" name="Google Shape;346;p189"/>
          <p:cNvSpPr txBox="1"/>
          <p:nvPr>
            <p:ph idx="1" type="body"/>
          </p:nvPr>
        </p:nvSpPr>
        <p:spPr>
          <a:xfrm>
            <a:off x="332184" y="3944700"/>
            <a:ext cx="8479500" cy="1088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Font typeface="Arial"/>
              <a:buNone/>
              <a:defRPr b="0" sz="900">
                <a:solidFill>
                  <a:schemeClr val="lt1"/>
                </a:solidFill>
              </a:defRPr>
            </a:lvl1pPr>
            <a:lvl2pPr indent="-228600" lvl="1" marL="914400" algn="l">
              <a:lnSpc>
                <a:spcPct val="100000"/>
              </a:lnSpc>
              <a:spcBef>
                <a:spcPts val="0"/>
              </a:spcBef>
              <a:spcAft>
                <a:spcPts val="0"/>
              </a:spcAft>
              <a:buClr>
                <a:schemeClr val="lt1"/>
              </a:buClr>
              <a:buSzPts val="900"/>
              <a:buFont typeface="Arial"/>
              <a:buNone/>
              <a:defRPr b="0" sz="900">
                <a:solidFill>
                  <a:schemeClr val="lt1"/>
                </a:solidFill>
              </a:defRPr>
            </a:lvl2pPr>
            <a:lvl3pPr indent="-228600" lvl="2" marL="1371600" algn="l">
              <a:lnSpc>
                <a:spcPct val="100000"/>
              </a:lnSpc>
              <a:spcBef>
                <a:spcPts val="0"/>
              </a:spcBef>
              <a:spcAft>
                <a:spcPts val="0"/>
              </a:spcAft>
              <a:buClr>
                <a:schemeClr val="lt1"/>
              </a:buClr>
              <a:buSzPts val="900"/>
              <a:buFont typeface="Arial"/>
              <a:buNone/>
              <a:defRPr b="0" sz="900">
                <a:solidFill>
                  <a:schemeClr val="lt1"/>
                </a:solidFill>
              </a:defRPr>
            </a:lvl3pPr>
            <a:lvl4pPr indent="-228600" lvl="3" marL="1828800" algn="l">
              <a:lnSpc>
                <a:spcPct val="100000"/>
              </a:lnSpc>
              <a:spcBef>
                <a:spcPts val="0"/>
              </a:spcBef>
              <a:spcAft>
                <a:spcPts val="0"/>
              </a:spcAft>
              <a:buClr>
                <a:schemeClr val="lt1"/>
              </a:buClr>
              <a:buSzPts val="900"/>
              <a:buFont typeface="Arial"/>
              <a:buNone/>
              <a:defRPr b="0" sz="900">
                <a:solidFill>
                  <a:schemeClr val="lt1"/>
                </a:solidFill>
              </a:defRPr>
            </a:lvl4pPr>
            <a:lvl5pPr indent="-228600" lvl="4" marL="2286000" algn="l">
              <a:lnSpc>
                <a:spcPct val="100000"/>
              </a:lnSpc>
              <a:spcBef>
                <a:spcPts val="0"/>
              </a:spcBef>
              <a:spcAft>
                <a:spcPts val="0"/>
              </a:spcAft>
              <a:buClr>
                <a:schemeClr val="lt1"/>
              </a:buClr>
              <a:buSzPts val="900"/>
              <a:buFont typeface="Arial"/>
              <a:buNone/>
              <a:defRPr b="0" sz="900">
                <a:solidFill>
                  <a:schemeClr val="lt1"/>
                </a:solidFill>
              </a:defRPr>
            </a:lvl5pPr>
            <a:lvl6pPr indent="-228600" lvl="5" marL="2743200" algn="l">
              <a:lnSpc>
                <a:spcPct val="100000"/>
              </a:lnSpc>
              <a:spcBef>
                <a:spcPts val="0"/>
              </a:spcBef>
              <a:spcAft>
                <a:spcPts val="0"/>
              </a:spcAft>
              <a:buClr>
                <a:schemeClr val="lt1"/>
              </a:buClr>
              <a:buSzPts val="900"/>
              <a:buFont typeface="Arial"/>
              <a:buNone/>
              <a:defRPr sz="900">
                <a:solidFill>
                  <a:schemeClr val="lt1"/>
                </a:solidFill>
              </a:defRPr>
            </a:lvl6pPr>
            <a:lvl7pPr indent="-228600" lvl="6" marL="3200400" algn="l">
              <a:lnSpc>
                <a:spcPct val="100000"/>
              </a:lnSpc>
              <a:spcBef>
                <a:spcPts val="0"/>
              </a:spcBef>
              <a:spcAft>
                <a:spcPts val="0"/>
              </a:spcAft>
              <a:buClr>
                <a:schemeClr val="lt1"/>
              </a:buClr>
              <a:buSzPts val="900"/>
              <a:buFont typeface="Arial"/>
              <a:buNone/>
              <a:defRPr sz="900">
                <a:solidFill>
                  <a:schemeClr val="lt1"/>
                </a:solidFill>
              </a:defRPr>
            </a:lvl7pPr>
            <a:lvl8pPr indent="-228600" lvl="7" marL="3657600" algn="l">
              <a:lnSpc>
                <a:spcPct val="100000"/>
              </a:lnSpc>
              <a:spcBef>
                <a:spcPts val="0"/>
              </a:spcBef>
              <a:spcAft>
                <a:spcPts val="0"/>
              </a:spcAft>
              <a:buClr>
                <a:schemeClr val="lt1"/>
              </a:buClr>
              <a:buSzPts val="900"/>
              <a:buFont typeface="Arial"/>
              <a:buNone/>
              <a:defRPr sz="900">
                <a:solidFill>
                  <a:schemeClr val="lt1"/>
                </a:solidFill>
              </a:defRPr>
            </a:lvl8pPr>
            <a:lvl9pPr indent="-228600" lvl="8" marL="4114800" algn="l">
              <a:lnSpc>
                <a:spcPct val="100000"/>
              </a:lnSpc>
              <a:spcBef>
                <a:spcPts val="0"/>
              </a:spcBef>
              <a:spcAft>
                <a:spcPts val="0"/>
              </a:spcAft>
              <a:buClr>
                <a:schemeClr val="lt1"/>
              </a:buClr>
              <a:buSzPts val="900"/>
              <a:buFont typeface="Arial"/>
              <a:buNone/>
              <a:defRPr sz="900">
                <a:solidFill>
                  <a:schemeClr val="lt1"/>
                </a:solidFill>
              </a:defRPr>
            </a:lvl9pPr>
          </a:lstStyle>
          <a:p/>
        </p:txBody>
      </p:sp>
      <p:sp>
        <p:nvSpPr>
          <p:cNvPr id="347" name="Google Shape;347;p189"/>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8" name="Google Shape;348;p189"/>
          <p:cNvSpPr txBox="1"/>
          <p:nvPr/>
        </p:nvSpPr>
        <p:spPr>
          <a:xfrm>
            <a:off x="332185" y="3300411"/>
            <a:ext cx="4105500" cy="255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pwc.com</a:t>
            </a:r>
            <a:endParaRPr b="0" i="0" sz="9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Full Content">
  <p:cSld name="1_Title and Full Content">
    <p:bg>
      <p:bgPr>
        <a:solidFill>
          <a:schemeClr val="accent6"/>
        </a:solidFill>
      </p:bgPr>
    </p:bg>
    <p:spTree>
      <p:nvGrpSpPr>
        <p:cNvPr id="349" name="Shape 349"/>
        <p:cNvGrpSpPr/>
        <p:nvPr/>
      </p:nvGrpSpPr>
      <p:grpSpPr>
        <a:xfrm>
          <a:off x="0" y="0"/>
          <a:ext cx="0" cy="0"/>
          <a:chOff x="0" y="0"/>
          <a:chExt cx="0" cy="0"/>
        </a:xfrm>
      </p:grpSpPr>
      <p:sp>
        <p:nvSpPr>
          <p:cNvPr id="350" name="Google Shape;350;p190"/>
          <p:cNvSpPr txBox="1"/>
          <p:nvPr>
            <p:ph idx="1" type="body"/>
          </p:nvPr>
        </p:nvSpPr>
        <p:spPr>
          <a:xfrm>
            <a:off x="457200" y="1577579"/>
            <a:ext cx="822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400"/>
              <a:buNone/>
              <a:defRPr>
                <a:solidFill>
                  <a:schemeClr val="lt1"/>
                </a:solidFill>
              </a:defRPr>
            </a:lvl1pPr>
            <a:lvl2pPr indent="-228600" lvl="1" marL="914400" algn="l">
              <a:lnSpc>
                <a:spcPct val="100000"/>
              </a:lnSpc>
              <a:spcBef>
                <a:spcPts val="900"/>
              </a:spcBef>
              <a:spcAft>
                <a:spcPts val="0"/>
              </a:spcAft>
              <a:buClr>
                <a:schemeClr val="lt1"/>
              </a:buClr>
              <a:buSzPts val="1200"/>
              <a:buNone/>
              <a:defRPr>
                <a:solidFill>
                  <a:schemeClr val="lt1"/>
                </a:solidFill>
              </a:defRPr>
            </a:lvl2pPr>
            <a:lvl3pPr indent="-304800" lvl="2" marL="1371600" algn="l">
              <a:lnSpc>
                <a:spcPct val="100000"/>
              </a:lnSpc>
              <a:spcBef>
                <a:spcPts val="500"/>
              </a:spcBef>
              <a:spcAft>
                <a:spcPts val="0"/>
              </a:spcAft>
              <a:buClr>
                <a:schemeClr val="lt1"/>
              </a:buClr>
              <a:buSzPts val="1200"/>
              <a:buChar char="•"/>
              <a:defRPr>
                <a:solidFill>
                  <a:schemeClr val="lt1"/>
                </a:solidFill>
              </a:defRPr>
            </a:lvl3pPr>
            <a:lvl4pPr indent="-304800" lvl="3" marL="1828800" algn="l">
              <a:lnSpc>
                <a:spcPct val="100000"/>
              </a:lnSpc>
              <a:spcBef>
                <a:spcPts val="500"/>
              </a:spcBef>
              <a:spcAft>
                <a:spcPts val="0"/>
              </a:spcAft>
              <a:buClr>
                <a:schemeClr val="lt1"/>
              </a:buClr>
              <a:buSzPts val="1200"/>
              <a:buChar char="–"/>
              <a:defRPr>
                <a:solidFill>
                  <a:schemeClr val="lt1"/>
                </a:solidFill>
              </a:defRPr>
            </a:lvl4pPr>
            <a:lvl5pPr indent="-304800" lvl="4" marL="2286000" algn="l">
              <a:lnSpc>
                <a:spcPct val="100000"/>
              </a:lnSpc>
              <a:spcBef>
                <a:spcPts val="500"/>
              </a:spcBef>
              <a:spcAft>
                <a:spcPts val="0"/>
              </a:spcAft>
              <a:buClr>
                <a:schemeClr val="lt1"/>
              </a:buClr>
              <a:buSzPts val="1200"/>
              <a:buChar char="•"/>
              <a:defRPr>
                <a:solidFill>
                  <a:schemeClr val="lt1"/>
                </a:solidFill>
              </a:defRPr>
            </a:lvl5pPr>
            <a:lvl6pPr indent="-304800" lvl="5" marL="2743200" algn="l">
              <a:lnSpc>
                <a:spcPct val="100000"/>
              </a:lnSpc>
              <a:spcBef>
                <a:spcPts val="500"/>
              </a:spcBef>
              <a:spcAft>
                <a:spcPts val="0"/>
              </a:spcAft>
              <a:buClr>
                <a:schemeClr val="lt1"/>
              </a:buClr>
              <a:buSzPts val="1200"/>
              <a:buChar char="–"/>
              <a:defRPr>
                <a:solidFill>
                  <a:schemeClr val="lt1"/>
                </a:solidFill>
              </a:defRPr>
            </a:lvl6pPr>
            <a:lvl7pPr indent="-304800" lvl="6" marL="3200400" algn="l">
              <a:lnSpc>
                <a:spcPct val="100000"/>
              </a:lnSpc>
              <a:spcBef>
                <a:spcPts val="500"/>
              </a:spcBef>
              <a:spcAft>
                <a:spcPts val="0"/>
              </a:spcAft>
              <a:buClr>
                <a:schemeClr val="lt1"/>
              </a:buClr>
              <a:buSzPts val="1200"/>
              <a:buChar char="•"/>
              <a:defRPr>
                <a:solidFill>
                  <a:schemeClr val="lt1"/>
                </a:solidFill>
              </a:defRPr>
            </a:lvl7pPr>
            <a:lvl8pPr indent="-304800" lvl="7" marL="3657600" algn="l">
              <a:lnSpc>
                <a:spcPct val="100000"/>
              </a:lnSpc>
              <a:spcBef>
                <a:spcPts val="500"/>
              </a:spcBef>
              <a:spcAft>
                <a:spcPts val="0"/>
              </a:spcAft>
              <a:buClr>
                <a:schemeClr val="lt1"/>
              </a:buClr>
              <a:buSzPts val="1200"/>
              <a:buChar char="–"/>
              <a:defRPr>
                <a:solidFill>
                  <a:schemeClr val="lt1"/>
                </a:solidFill>
              </a:defRPr>
            </a:lvl8pPr>
            <a:lvl9pPr indent="-304800" lvl="8" marL="4114800" algn="l">
              <a:lnSpc>
                <a:spcPct val="100000"/>
              </a:lnSpc>
              <a:spcBef>
                <a:spcPts val="500"/>
              </a:spcBef>
              <a:spcAft>
                <a:spcPts val="500"/>
              </a:spcAft>
              <a:buClr>
                <a:schemeClr val="lt1"/>
              </a:buClr>
              <a:buSzPts val="1200"/>
              <a:buChar char="•"/>
              <a:defRPr>
                <a:solidFill>
                  <a:schemeClr val="lt1"/>
                </a:solidFill>
              </a:defRPr>
            </a:lvl9pPr>
          </a:lstStyle>
          <a:p/>
        </p:txBody>
      </p:sp>
      <p:sp>
        <p:nvSpPr>
          <p:cNvPr id="351" name="Google Shape;351;p190"/>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2" name="Google Shape;352;p190"/>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Georgia"/>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3" name="Google Shape;353;p190"/>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4" name="Google Shape;354;p190"/>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5" name="Google Shape;355;p190"/>
          <p:cNvSpPr txBox="1"/>
          <p:nvPr/>
        </p:nvSpPr>
        <p:spPr>
          <a:xfrm>
            <a:off x="332184" y="4869180"/>
            <a:ext cx="3981900" cy="102900"/>
          </a:xfrm>
          <a:prstGeom prst="rect">
            <a:avLst/>
          </a:prstGeom>
          <a:solidFill>
            <a:schemeClr val="accent6"/>
          </a:solid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1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14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14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1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p:cSld name="Subtitle and Bullet List">
    <p:spTree>
      <p:nvGrpSpPr>
        <p:cNvPr id="356" name="Shape 356"/>
        <p:cNvGrpSpPr/>
        <p:nvPr/>
      </p:nvGrpSpPr>
      <p:grpSpPr>
        <a:xfrm>
          <a:off x="0" y="0"/>
          <a:ext cx="0" cy="0"/>
          <a:chOff x="0" y="0"/>
          <a:chExt cx="0" cy="0"/>
        </a:xfrm>
      </p:grpSpPr>
      <p:sp>
        <p:nvSpPr>
          <p:cNvPr id="357" name="Google Shape;357;p191"/>
          <p:cNvSpPr txBox="1"/>
          <p:nvPr>
            <p:ph type="title"/>
          </p:nvPr>
        </p:nvSpPr>
        <p:spPr>
          <a:xfrm>
            <a:off x="0" y="0"/>
            <a:ext cx="9144000" cy="566400"/>
          </a:xfrm>
          <a:prstGeom prst="rect">
            <a:avLst/>
          </a:prstGeom>
          <a:noFill/>
          <a:ln>
            <a:noFill/>
          </a:ln>
        </p:spPr>
        <p:txBody>
          <a:bodyPr anchorCtr="0" anchor="t" bIns="0" lIns="365750" spcFirstLastPara="1" rIns="0" wrap="square" tIns="182875">
            <a:noAutofit/>
          </a:bodyPr>
          <a:lstStyle>
            <a:lvl1pPr lvl="0" algn="l">
              <a:lnSpc>
                <a:spcPct val="9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358" name="Google Shape;358;p191"/>
          <p:cNvSpPr txBox="1"/>
          <p:nvPr>
            <p:ph idx="1" type="subTitle"/>
          </p:nvPr>
        </p:nvSpPr>
        <p:spPr>
          <a:xfrm>
            <a:off x="313075" y="566525"/>
            <a:ext cx="8855100" cy="163800"/>
          </a:xfrm>
          <a:prstGeom prst="rect">
            <a:avLst/>
          </a:prstGeom>
          <a:noFill/>
          <a:ln>
            <a:noFill/>
          </a:ln>
        </p:spPr>
        <p:txBody>
          <a:bodyPr anchorCtr="0" anchor="t" bIns="91425" lIns="91425" spcFirstLastPara="1" rIns="91425" wrap="square" tIns="0">
            <a:noAutofit/>
          </a:bodyPr>
          <a:lstStyle>
            <a:lvl1pPr lvl="0" marR="0" algn="l">
              <a:lnSpc>
                <a:spcPct val="100000"/>
              </a:lnSpc>
              <a:spcBef>
                <a:spcPts val="0"/>
              </a:spcBef>
              <a:spcAft>
                <a:spcPts val="0"/>
              </a:spcAft>
              <a:buClr>
                <a:srgbClr val="000000"/>
              </a:buClr>
              <a:buSzPts val="1100"/>
              <a:buFont typeface="Arial"/>
              <a:buNone/>
              <a:defRPr b="0" i="0" sz="1100" u="none" cap="none" strike="noStrike">
                <a:solidFill>
                  <a:srgbClr val="818F84"/>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818F84"/>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818F84"/>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818F84"/>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818F84"/>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818F84"/>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818F84"/>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818F84"/>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818F84"/>
                </a:solidFill>
                <a:latin typeface="Arial"/>
                <a:ea typeface="Arial"/>
                <a:cs typeface="Arial"/>
                <a:sym typeface="Arial"/>
              </a:defRPr>
            </a:lvl9pPr>
          </a:lstStyle>
          <a:p/>
        </p:txBody>
      </p:sp>
      <p:sp>
        <p:nvSpPr>
          <p:cNvPr id="359" name="Google Shape;359;p191"/>
          <p:cNvSpPr txBox="1"/>
          <p:nvPr>
            <p:ph idx="12" type="sldNum"/>
          </p:nvPr>
        </p:nvSpPr>
        <p:spPr>
          <a:xfrm>
            <a:off x="8404375" y="4902250"/>
            <a:ext cx="548700" cy="2397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 One">
  <p:cSld name="2_Content: One">
    <p:spTree>
      <p:nvGrpSpPr>
        <p:cNvPr id="360" name="Shape 360"/>
        <p:cNvGrpSpPr/>
        <p:nvPr/>
      </p:nvGrpSpPr>
      <p:grpSpPr>
        <a:xfrm>
          <a:off x="0" y="0"/>
          <a:ext cx="0" cy="0"/>
          <a:chOff x="0" y="0"/>
          <a:chExt cx="0" cy="0"/>
        </a:xfrm>
      </p:grpSpPr>
      <p:sp>
        <p:nvSpPr>
          <p:cNvPr id="361" name="Google Shape;361;p192"/>
          <p:cNvSpPr txBox="1"/>
          <p:nvPr>
            <p:ph type="title"/>
          </p:nvPr>
        </p:nvSpPr>
        <p:spPr>
          <a:xfrm>
            <a:off x="638500" y="578650"/>
            <a:ext cx="7973700" cy="1830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000000"/>
              </a:buClr>
              <a:buSzPts val="1100"/>
              <a:buFont typeface="Georgia"/>
              <a:buNone/>
              <a:defRPr b="1" i="1" sz="1400" u="none" cap="none" strike="noStrike">
                <a:solidFill>
                  <a:srgbClr val="000000"/>
                </a:solidFill>
                <a:latin typeface="Georgia"/>
                <a:ea typeface="Georgia"/>
                <a:cs typeface="Georgia"/>
                <a:sym typeface="Georgia"/>
              </a:defRPr>
            </a:lvl1pPr>
            <a:lvl2pPr lvl="1" marR="0" algn="l">
              <a:lnSpc>
                <a:spcPct val="85000"/>
              </a:lnSpc>
              <a:spcBef>
                <a:spcPts val="0"/>
              </a:spcBef>
              <a:spcAft>
                <a:spcPts val="0"/>
              </a:spcAft>
              <a:buClr>
                <a:schemeClr val="dk2"/>
              </a:buClr>
              <a:buSzPts val="900"/>
              <a:buFont typeface="Arial"/>
              <a:buNone/>
              <a:defRPr b="1" i="0" sz="1200" u="none" cap="none" strike="noStrike">
                <a:solidFill>
                  <a:schemeClr val="dk2"/>
                </a:solidFill>
                <a:latin typeface="Arial"/>
                <a:ea typeface="Arial"/>
                <a:cs typeface="Arial"/>
                <a:sym typeface="Arial"/>
              </a:defRPr>
            </a:lvl2pPr>
            <a:lvl3pPr lvl="2" marR="0" algn="l">
              <a:lnSpc>
                <a:spcPct val="85000"/>
              </a:lnSpc>
              <a:spcBef>
                <a:spcPts val="0"/>
              </a:spcBef>
              <a:spcAft>
                <a:spcPts val="0"/>
              </a:spcAft>
              <a:buClr>
                <a:schemeClr val="dk2"/>
              </a:buClr>
              <a:buSzPts val="900"/>
              <a:buFont typeface="Arial"/>
              <a:buNone/>
              <a:defRPr b="1" i="0" sz="1200" u="none" cap="none" strike="noStrike">
                <a:solidFill>
                  <a:schemeClr val="dk2"/>
                </a:solidFill>
                <a:latin typeface="Arial"/>
                <a:ea typeface="Arial"/>
                <a:cs typeface="Arial"/>
                <a:sym typeface="Arial"/>
              </a:defRPr>
            </a:lvl3pPr>
            <a:lvl4pPr lvl="3" marR="0" algn="l">
              <a:lnSpc>
                <a:spcPct val="85000"/>
              </a:lnSpc>
              <a:spcBef>
                <a:spcPts val="0"/>
              </a:spcBef>
              <a:spcAft>
                <a:spcPts val="0"/>
              </a:spcAft>
              <a:buClr>
                <a:schemeClr val="dk2"/>
              </a:buClr>
              <a:buSzPts val="900"/>
              <a:buFont typeface="Arial"/>
              <a:buNone/>
              <a:defRPr b="1" i="0" sz="1200" u="none" cap="none" strike="noStrike">
                <a:solidFill>
                  <a:schemeClr val="dk2"/>
                </a:solidFill>
                <a:latin typeface="Arial"/>
                <a:ea typeface="Arial"/>
                <a:cs typeface="Arial"/>
                <a:sym typeface="Arial"/>
              </a:defRPr>
            </a:lvl4pPr>
            <a:lvl5pPr lvl="4" marR="0" algn="l">
              <a:lnSpc>
                <a:spcPct val="85000"/>
              </a:lnSpc>
              <a:spcBef>
                <a:spcPts val="0"/>
              </a:spcBef>
              <a:spcAft>
                <a:spcPts val="0"/>
              </a:spcAft>
              <a:buClr>
                <a:schemeClr val="dk2"/>
              </a:buClr>
              <a:buSzPts val="900"/>
              <a:buFont typeface="Arial"/>
              <a:buNone/>
              <a:defRPr b="1" i="0" sz="1200" u="none" cap="none" strike="noStrike">
                <a:solidFill>
                  <a:schemeClr val="dk2"/>
                </a:solidFill>
                <a:latin typeface="Arial"/>
                <a:ea typeface="Arial"/>
                <a:cs typeface="Arial"/>
                <a:sym typeface="Arial"/>
              </a:defRPr>
            </a:lvl5pPr>
            <a:lvl6pPr lvl="5" marR="0" algn="l">
              <a:lnSpc>
                <a:spcPct val="85000"/>
              </a:lnSpc>
              <a:spcBef>
                <a:spcPts val="0"/>
              </a:spcBef>
              <a:spcAft>
                <a:spcPts val="0"/>
              </a:spcAft>
              <a:buClr>
                <a:schemeClr val="dk2"/>
              </a:buClr>
              <a:buSzPts val="900"/>
              <a:buFont typeface="Arial"/>
              <a:buNone/>
              <a:defRPr b="1" i="0" sz="1200" u="none" cap="none" strike="noStrike">
                <a:solidFill>
                  <a:schemeClr val="dk2"/>
                </a:solidFill>
                <a:latin typeface="Arial"/>
                <a:ea typeface="Arial"/>
                <a:cs typeface="Arial"/>
                <a:sym typeface="Arial"/>
              </a:defRPr>
            </a:lvl6pPr>
            <a:lvl7pPr lvl="6" marR="0" algn="l">
              <a:lnSpc>
                <a:spcPct val="85000"/>
              </a:lnSpc>
              <a:spcBef>
                <a:spcPts val="0"/>
              </a:spcBef>
              <a:spcAft>
                <a:spcPts val="0"/>
              </a:spcAft>
              <a:buClr>
                <a:schemeClr val="dk2"/>
              </a:buClr>
              <a:buSzPts val="900"/>
              <a:buFont typeface="Arial"/>
              <a:buNone/>
              <a:defRPr b="1" i="0" sz="1200" u="none" cap="none" strike="noStrike">
                <a:solidFill>
                  <a:schemeClr val="dk2"/>
                </a:solidFill>
                <a:latin typeface="Arial"/>
                <a:ea typeface="Arial"/>
                <a:cs typeface="Arial"/>
                <a:sym typeface="Arial"/>
              </a:defRPr>
            </a:lvl7pPr>
            <a:lvl8pPr lvl="7" marR="0" algn="l">
              <a:lnSpc>
                <a:spcPct val="85000"/>
              </a:lnSpc>
              <a:spcBef>
                <a:spcPts val="0"/>
              </a:spcBef>
              <a:spcAft>
                <a:spcPts val="0"/>
              </a:spcAft>
              <a:buClr>
                <a:schemeClr val="dk2"/>
              </a:buClr>
              <a:buSzPts val="900"/>
              <a:buFont typeface="Arial"/>
              <a:buNone/>
              <a:defRPr b="1" i="0" sz="1200" u="none" cap="none" strike="noStrike">
                <a:solidFill>
                  <a:schemeClr val="dk2"/>
                </a:solidFill>
                <a:latin typeface="Arial"/>
                <a:ea typeface="Arial"/>
                <a:cs typeface="Arial"/>
                <a:sym typeface="Arial"/>
              </a:defRPr>
            </a:lvl8pPr>
            <a:lvl9pPr lvl="8" marR="0" algn="l">
              <a:lnSpc>
                <a:spcPct val="85000"/>
              </a:lnSpc>
              <a:spcBef>
                <a:spcPts val="0"/>
              </a:spcBef>
              <a:spcAft>
                <a:spcPts val="0"/>
              </a:spcAft>
              <a:buClr>
                <a:schemeClr val="dk2"/>
              </a:buClr>
              <a:buSzPts val="900"/>
              <a:buFont typeface="Arial"/>
              <a:buNone/>
              <a:defRPr b="1" i="0" sz="1200" u="none" cap="none" strike="noStrike">
                <a:solidFill>
                  <a:schemeClr val="dk2"/>
                </a:solidFill>
                <a:latin typeface="Arial"/>
                <a:ea typeface="Arial"/>
                <a:cs typeface="Arial"/>
                <a:sym typeface="Arial"/>
              </a:defRPr>
            </a:lvl9pPr>
          </a:lstStyle>
          <a:p/>
        </p:txBody>
      </p:sp>
      <p:sp>
        <p:nvSpPr>
          <p:cNvPr id="362" name="Google Shape;362;p192"/>
          <p:cNvSpPr txBox="1"/>
          <p:nvPr>
            <p:ph idx="1" type="body"/>
          </p:nvPr>
        </p:nvSpPr>
        <p:spPr>
          <a:xfrm>
            <a:off x="638400" y="1181525"/>
            <a:ext cx="7972200" cy="36003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800"/>
              <a:buFont typeface="Georgia"/>
              <a:buNone/>
              <a:defRPr b="0" i="0" sz="1000" u="none" cap="none" strike="noStrike">
                <a:solidFill>
                  <a:schemeClr val="dk1"/>
                </a:solidFill>
                <a:latin typeface="Georgia"/>
                <a:ea typeface="Georgia"/>
                <a:cs typeface="Georgia"/>
                <a:sym typeface="Georgia"/>
              </a:defRPr>
            </a:lvl1pPr>
            <a:lvl2pPr indent="-279400" lvl="1" marL="914400" marR="0" algn="l">
              <a:lnSpc>
                <a:spcPct val="100000"/>
              </a:lnSpc>
              <a:spcBef>
                <a:spcPts val="900"/>
              </a:spcBef>
              <a:spcAft>
                <a:spcPts val="0"/>
              </a:spcAft>
              <a:buClr>
                <a:schemeClr val="dk1"/>
              </a:buClr>
              <a:buSzPts val="800"/>
              <a:buFont typeface="Georgia"/>
              <a:buChar char="•"/>
              <a:defRPr b="0" i="0" sz="1000" u="none" cap="none" strike="noStrike">
                <a:solidFill>
                  <a:schemeClr val="dk1"/>
                </a:solidFill>
                <a:latin typeface="Georgia"/>
                <a:ea typeface="Georgia"/>
                <a:cs typeface="Georgia"/>
                <a:sym typeface="Georgia"/>
              </a:defRPr>
            </a:lvl2pPr>
            <a:lvl3pPr indent="-279400" lvl="2" marL="1371600" marR="0" algn="l">
              <a:lnSpc>
                <a:spcPct val="100000"/>
              </a:lnSpc>
              <a:spcBef>
                <a:spcPts val="900"/>
              </a:spcBef>
              <a:spcAft>
                <a:spcPts val="0"/>
              </a:spcAft>
              <a:buClr>
                <a:schemeClr val="dk1"/>
              </a:buClr>
              <a:buSzPts val="800"/>
              <a:buFont typeface="Georgia"/>
              <a:buChar char="-"/>
              <a:defRPr b="0" i="0" sz="1000" u="none" cap="none" strike="noStrike">
                <a:solidFill>
                  <a:schemeClr val="dk1"/>
                </a:solidFill>
                <a:latin typeface="Georgia"/>
                <a:ea typeface="Georgia"/>
                <a:cs typeface="Georgia"/>
                <a:sym typeface="Georgia"/>
              </a:defRPr>
            </a:lvl3pPr>
            <a:lvl4pPr indent="-279400" lvl="3" marL="1828800" marR="0" algn="l">
              <a:lnSpc>
                <a:spcPct val="100000"/>
              </a:lnSpc>
              <a:spcBef>
                <a:spcPts val="900"/>
              </a:spcBef>
              <a:spcAft>
                <a:spcPts val="0"/>
              </a:spcAft>
              <a:buClr>
                <a:schemeClr val="dk1"/>
              </a:buClr>
              <a:buSzPts val="800"/>
              <a:buFont typeface="Georgia"/>
              <a:buChar char="◦"/>
              <a:defRPr b="0" i="0" sz="1000" u="none" cap="none" strike="noStrike">
                <a:solidFill>
                  <a:schemeClr val="dk1"/>
                </a:solidFill>
                <a:latin typeface="Georgia"/>
                <a:ea typeface="Georgia"/>
                <a:cs typeface="Georgia"/>
                <a:sym typeface="Georgia"/>
              </a:defRPr>
            </a:lvl4pPr>
            <a:lvl5pPr indent="-279400" lvl="4" marL="2286000" marR="0" algn="l">
              <a:lnSpc>
                <a:spcPct val="100000"/>
              </a:lnSpc>
              <a:spcBef>
                <a:spcPts val="900"/>
              </a:spcBef>
              <a:spcAft>
                <a:spcPts val="0"/>
              </a:spcAft>
              <a:buClr>
                <a:schemeClr val="dk1"/>
              </a:buClr>
              <a:buSzPts val="800"/>
              <a:buFont typeface="Georgia"/>
              <a:buChar char="›"/>
              <a:defRPr b="0" i="0" sz="1000" u="none" cap="none" strike="noStrike">
                <a:solidFill>
                  <a:schemeClr val="dk1"/>
                </a:solidFill>
                <a:latin typeface="Georgia"/>
                <a:ea typeface="Georgia"/>
                <a:cs typeface="Georgia"/>
                <a:sym typeface="Georgia"/>
              </a:defRPr>
            </a:lvl5pPr>
            <a:lvl6pPr indent="-279400" lvl="5" marL="2743200" marR="0" algn="l">
              <a:lnSpc>
                <a:spcPct val="100000"/>
              </a:lnSpc>
              <a:spcBef>
                <a:spcPts val="900"/>
              </a:spcBef>
              <a:spcAft>
                <a:spcPts val="0"/>
              </a:spcAft>
              <a:buClr>
                <a:schemeClr val="dk1"/>
              </a:buClr>
              <a:buSzPts val="800"/>
              <a:buFont typeface="Georgia"/>
              <a:buAutoNum type="arabicPeriod"/>
              <a:defRPr b="0" i="0" sz="1000" u="none" cap="none" strike="noStrike">
                <a:solidFill>
                  <a:schemeClr val="dk1"/>
                </a:solidFill>
                <a:latin typeface="Georgia"/>
                <a:ea typeface="Georgia"/>
                <a:cs typeface="Georgia"/>
                <a:sym typeface="Georgia"/>
              </a:defRPr>
            </a:lvl6pPr>
            <a:lvl7pPr indent="-279400" lvl="6" marL="3200400" marR="0" algn="l">
              <a:lnSpc>
                <a:spcPct val="100000"/>
              </a:lnSpc>
              <a:spcBef>
                <a:spcPts val="900"/>
              </a:spcBef>
              <a:spcAft>
                <a:spcPts val="0"/>
              </a:spcAft>
              <a:buClr>
                <a:schemeClr val="dk1"/>
              </a:buClr>
              <a:buSzPts val="800"/>
              <a:buFont typeface="Georgia"/>
              <a:buAutoNum type="alphaLcPeriod"/>
              <a:defRPr b="0" i="0" sz="1000" u="none" cap="none" strike="noStrike">
                <a:solidFill>
                  <a:schemeClr val="dk1"/>
                </a:solidFill>
                <a:latin typeface="Georgia"/>
                <a:ea typeface="Georgia"/>
                <a:cs typeface="Georgia"/>
                <a:sym typeface="Georgia"/>
              </a:defRPr>
            </a:lvl7pPr>
            <a:lvl8pPr indent="-279400" lvl="7" marL="3657600" marR="0" algn="l">
              <a:lnSpc>
                <a:spcPct val="100000"/>
              </a:lnSpc>
              <a:spcBef>
                <a:spcPts val="900"/>
              </a:spcBef>
              <a:spcAft>
                <a:spcPts val="0"/>
              </a:spcAft>
              <a:buClr>
                <a:schemeClr val="dk1"/>
              </a:buClr>
              <a:buSzPts val="800"/>
              <a:buFont typeface="Georgia"/>
              <a:buAutoNum type="romanLcPeriod"/>
              <a:defRPr b="0" i="0" sz="1000" u="none" cap="none" strike="noStrike">
                <a:solidFill>
                  <a:schemeClr val="dk1"/>
                </a:solidFill>
                <a:latin typeface="Georgia"/>
                <a:ea typeface="Georgia"/>
                <a:cs typeface="Georgia"/>
                <a:sym typeface="Georgia"/>
              </a:defRPr>
            </a:lvl8pPr>
            <a:lvl9pPr indent="-228600" lvl="8" marL="4114800" marR="0" algn="l">
              <a:lnSpc>
                <a:spcPct val="100000"/>
              </a:lnSpc>
              <a:spcBef>
                <a:spcPts val="900"/>
              </a:spcBef>
              <a:spcAft>
                <a:spcPts val="900"/>
              </a:spcAft>
              <a:buClr>
                <a:schemeClr val="dk1"/>
              </a:buClr>
              <a:buSzPts val="800"/>
              <a:buFont typeface="Arial"/>
              <a:buNone/>
              <a:defRPr b="1" i="0" sz="1000" u="none" cap="none" strike="noStrike">
                <a:solidFill>
                  <a:schemeClr val="dk1"/>
                </a:solidFill>
                <a:latin typeface="Georgia"/>
                <a:ea typeface="Georgia"/>
                <a:cs typeface="Georgia"/>
                <a:sym typeface="Georgia"/>
              </a:defRPr>
            </a:lvl9pPr>
          </a:lstStyle>
          <a:p/>
        </p:txBody>
      </p:sp>
      <p:sp>
        <p:nvSpPr>
          <p:cNvPr id="363" name="Google Shape;363;p192"/>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chemeClr val="dk1"/>
              </a:buClr>
              <a:buSzPts val="2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2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2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2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2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2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2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2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2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64" name="Google Shape;364;p192"/>
          <p:cNvSpPr txBox="1"/>
          <p:nvPr>
            <p:ph idx="2" type="subTitle"/>
          </p:nvPr>
        </p:nvSpPr>
        <p:spPr>
          <a:xfrm>
            <a:off x="638400" y="852550"/>
            <a:ext cx="7966200" cy="1830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2"/>
              </a:buClr>
              <a:buSzPts val="1000"/>
              <a:buFont typeface="Arial"/>
              <a:buNone/>
              <a:defRPr b="0" i="1" sz="1200" u="none" cap="none" strike="noStrike">
                <a:solidFill>
                  <a:srgbClr val="000000"/>
                </a:solidFill>
                <a:latin typeface="Arial"/>
                <a:ea typeface="Arial"/>
                <a:cs typeface="Arial"/>
                <a:sym typeface="Arial"/>
              </a:defRPr>
            </a:lvl1pPr>
            <a:lvl2pPr lvl="1" marR="0" algn="l">
              <a:lnSpc>
                <a:spcPct val="95000"/>
              </a:lnSpc>
              <a:spcBef>
                <a:spcPts val="0"/>
              </a:spcBef>
              <a:spcAft>
                <a:spcPts val="0"/>
              </a:spcAft>
              <a:buClr>
                <a:schemeClr val="lt2"/>
              </a:buClr>
              <a:buSzPts val="1200"/>
              <a:buFont typeface="Arial"/>
              <a:buNone/>
              <a:defRPr b="0" i="0" sz="1200" u="none" cap="none" strike="noStrike">
                <a:solidFill>
                  <a:srgbClr val="000000"/>
                </a:solidFill>
                <a:latin typeface="Arial"/>
                <a:ea typeface="Arial"/>
                <a:cs typeface="Arial"/>
                <a:sym typeface="Arial"/>
              </a:defRPr>
            </a:lvl2pPr>
            <a:lvl3pPr lvl="2" marR="0" algn="l">
              <a:lnSpc>
                <a:spcPct val="95000"/>
              </a:lnSpc>
              <a:spcBef>
                <a:spcPts val="900"/>
              </a:spcBef>
              <a:spcAft>
                <a:spcPts val="0"/>
              </a:spcAft>
              <a:buClr>
                <a:schemeClr val="lt2"/>
              </a:buClr>
              <a:buSzPts val="1200"/>
              <a:buFont typeface="Arial"/>
              <a:buNone/>
              <a:defRPr b="0" i="0" sz="1200" u="none" cap="none" strike="noStrike">
                <a:solidFill>
                  <a:srgbClr val="000000"/>
                </a:solidFill>
                <a:latin typeface="Arial"/>
                <a:ea typeface="Arial"/>
                <a:cs typeface="Arial"/>
                <a:sym typeface="Arial"/>
              </a:defRPr>
            </a:lvl3pPr>
            <a:lvl4pPr lvl="3" marR="0" algn="l">
              <a:lnSpc>
                <a:spcPct val="95000"/>
              </a:lnSpc>
              <a:spcBef>
                <a:spcPts val="900"/>
              </a:spcBef>
              <a:spcAft>
                <a:spcPts val="0"/>
              </a:spcAft>
              <a:buClr>
                <a:schemeClr val="lt2"/>
              </a:buClr>
              <a:buSzPts val="1200"/>
              <a:buFont typeface="Arial"/>
              <a:buNone/>
              <a:defRPr b="0" i="0" sz="1200" u="none" cap="none" strike="noStrike">
                <a:solidFill>
                  <a:srgbClr val="000000"/>
                </a:solidFill>
                <a:latin typeface="Arial"/>
                <a:ea typeface="Arial"/>
                <a:cs typeface="Arial"/>
                <a:sym typeface="Arial"/>
              </a:defRPr>
            </a:lvl4pPr>
            <a:lvl5pPr lvl="4" marR="0" algn="l">
              <a:lnSpc>
                <a:spcPct val="95000"/>
              </a:lnSpc>
              <a:spcBef>
                <a:spcPts val="900"/>
              </a:spcBef>
              <a:spcAft>
                <a:spcPts val="0"/>
              </a:spcAft>
              <a:buClr>
                <a:schemeClr val="lt2"/>
              </a:buClr>
              <a:buSzPts val="1200"/>
              <a:buFont typeface="Arial"/>
              <a:buNone/>
              <a:defRPr b="0" i="0" sz="1200" u="none" cap="none" strike="noStrike">
                <a:solidFill>
                  <a:srgbClr val="000000"/>
                </a:solidFill>
                <a:latin typeface="Arial"/>
                <a:ea typeface="Arial"/>
                <a:cs typeface="Arial"/>
                <a:sym typeface="Arial"/>
              </a:defRPr>
            </a:lvl5pPr>
            <a:lvl6pPr lvl="5" marR="0" algn="l">
              <a:lnSpc>
                <a:spcPct val="95000"/>
              </a:lnSpc>
              <a:spcBef>
                <a:spcPts val="900"/>
              </a:spcBef>
              <a:spcAft>
                <a:spcPts val="0"/>
              </a:spcAft>
              <a:buClr>
                <a:schemeClr val="lt2"/>
              </a:buClr>
              <a:buSzPts val="1200"/>
              <a:buFont typeface="Arial"/>
              <a:buNone/>
              <a:defRPr b="0" i="0" sz="1200" u="none" cap="none" strike="noStrike">
                <a:solidFill>
                  <a:srgbClr val="000000"/>
                </a:solidFill>
                <a:latin typeface="Arial"/>
                <a:ea typeface="Arial"/>
                <a:cs typeface="Arial"/>
                <a:sym typeface="Arial"/>
              </a:defRPr>
            </a:lvl6pPr>
            <a:lvl7pPr lvl="6" marR="0" algn="l">
              <a:lnSpc>
                <a:spcPct val="95000"/>
              </a:lnSpc>
              <a:spcBef>
                <a:spcPts val="900"/>
              </a:spcBef>
              <a:spcAft>
                <a:spcPts val="0"/>
              </a:spcAft>
              <a:buClr>
                <a:schemeClr val="lt2"/>
              </a:buClr>
              <a:buSzPts val="1200"/>
              <a:buFont typeface="Arial"/>
              <a:buNone/>
              <a:defRPr b="0" i="0" sz="1200" u="none" cap="none" strike="noStrike">
                <a:solidFill>
                  <a:srgbClr val="000000"/>
                </a:solidFill>
                <a:latin typeface="Arial"/>
                <a:ea typeface="Arial"/>
                <a:cs typeface="Arial"/>
                <a:sym typeface="Arial"/>
              </a:defRPr>
            </a:lvl7pPr>
            <a:lvl8pPr lvl="7" marR="0" algn="l">
              <a:lnSpc>
                <a:spcPct val="95000"/>
              </a:lnSpc>
              <a:spcBef>
                <a:spcPts val="900"/>
              </a:spcBef>
              <a:spcAft>
                <a:spcPts val="0"/>
              </a:spcAft>
              <a:buClr>
                <a:schemeClr val="lt2"/>
              </a:buClr>
              <a:buSzPts val="1200"/>
              <a:buFont typeface="Arial"/>
              <a:buNone/>
              <a:defRPr b="0" i="0" sz="1200" u="none" cap="none" strike="noStrike">
                <a:solidFill>
                  <a:srgbClr val="000000"/>
                </a:solidFill>
                <a:latin typeface="Arial"/>
                <a:ea typeface="Arial"/>
                <a:cs typeface="Arial"/>
                <a:sym typeface="Arial"/>
              </a:defRPr>
            </a:lvl8pPr>
            <a:lvl9pPr lvl="8" marR="0" algn="l">
              <a:lnSpc>
                <a:spcPct val="95000"/>
              </a:lnSpc>
              <a:spcBef>
                <a:spcPts val="900"/>
              </a:spcBef>
              <a:spcAft>
                <a:spcPts val="900"/>
              </a:spcAft>
              <a:buClr>
                <a:schemeClr val="lt2"/>
              </a:buClr>
              <a:buSzPts val="12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Title and Content_2">
    <p:spTree>
      <p:nvGrpSpPr>
        <p:cNvPr id="365" name="Shape 365"/>
        <p:cNvGrpSpPr/>
        <p:nvPr/>
      </p:nvGrpSpPr>
      <p:grpSpPr>
        <a:xfrm>
          <a:off x="0" y="0"/>
          <a:ext cx="0" cy="0"/>
          <a:chOff x="0" y="0"/>
          <a:chExt cx="0" cy="0"/>
        </a:xfrm>
      </p:grpSpPr>
      <p:sp>
        <p:nvSpPr>
          <p:cNvPr id="366" name="Google Shape;366;p193"/>
          <p:cNvSpPr txBox="1"/>
          <p:nvPr>
            <p:ph type="title"/>
          </p:nvPr>
        </p:nvSpPr>
        <p:spPr>
          <a:xfrm>
            <a:off x="533404" y="424700"/>
            <a:ext cx="8077200" cy="68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2400"/>
              <a:buFont typeface="Georgia"/>
              <a:buNone/>
              <a:defRPr b="1" i="1" sz="2400" u="none" cap="none" strike="noStrike">
                <a:solidFill>
                  <a:schemeClr val="dk1"/>
                </a:solidFill>
                <a:latin typeface="Georgia"/>
                <a:ea typeface="Georgia"/>
                <a:cs typeface="Georgia"/>
                <a:sym typeface="Georgia"/>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67" name="Google Shape;367;p193"/>
          <p:cNvSpPr txBox="1"/>
          <p:nvPr>
            <p:ph idx="12" type="sldNum"/>
          </p:nvPr>
        </p:nvSpPr>
        <p:spPr>
          <a:xfrm>
            <a:off x="7086600" y="4857750"/>
            <a:ext cx="1527000" cy="13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type="titleOnly">
  <p:cSld name="TITLE_ONLY">
    <p:spTree>
      <p:nvGrpSpPr>
        <p:cNvPr id="372" name="Shape 372"/>
        <p:cNvGrpSpPr/>
        <p:nvPr/>
      </p:nvGrpSpPr>
      <p:grpSpPr>
        <a:xfrm>
          <a:off x="0" y="0"/>
          <a:ext cx="0" cy="0"/>
          <a:chOff x="0" y="0"/>
          <a:chExt cx="0" cy="0"/>
        </a:xfrm>
      </p:grpSpPr>
      <p:sp>
        <p:nvSpPr>
          <p:cNvPr id="373" name="Google Shape;373;p19"/>
          <p:cNvSpPr txBox="1"/>
          <p:nvPr>
            <p:ph type="title"/>
          </p:nvPr>
        </p:nvSpPr>
        <p:spPr>
          <a:xfrm>
            <a:off x="396372" y="342900"/>
            <a:ext cx="8351400" cy="3078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dk1"/>
              </a:buClr>
              <a:buSzPts val="2100"/>
              <a:buFont typeface="Georgia"/>
              <a:buNone/>
              <a:defRPr b="0" i="0" sz="21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800"/>
            </a:lvl2pPr>
            <a:lvl3pPr lvl="2" algn="l">
              <a:lnSpc>
                <a:spcPct val="100000"/>
              </a:lnSpc>
              <a:spcBef>
                <a:spcPts val="0"/>
              </a:spcBef>
              <a:spcAft>
                <a:spcPts val="0"/>
              </a:spcAft>
              <a:buSzPts val="1200"/>
              <a:buNone/>
              <a:defRPr sz="1800"/>
            </a:lvl3pPr>
            <a:lvl4pPr lvl="3" algn="l">
              <a:lnSpc>
                <a:spcPct val="100000"/>
              </a:lnSpc>
              <a:spcBef>
                <a:spcPts val="0"/>
              </a:spcBef>
              <a:spcAft>
                <a:spcPts val="0"/>
              </a:spcAft>
              <a:buSzPts val="1200"/>
              <a:buNone/>
              <a:defRPr sz="1800"/>
            </a:lvl4pPr>
            <a:lvl5pPr lvl="4" algn="l">
              <a:lnSpc>
                <a:spcPct val="100000"/>
              </a:lnSpc>
              <a:spcBef>
                <a:spcPts val="0"/>
              </a:spcBef>
              <a:spcAft>
                <a:spcPts val="0"/>
              </a:spcAft>
              <a:buSzPts val="1200"/>
              <a:buNone/>
              <a:defRPr sz="1800"/>
            </a:lvl5pPr>
            <a:lvl6pPr lvl="5" algn="l">
              <a:lnSpc>
                <a:spcPct val="100000"/>
              </a:lnSpc>
              <a:spcBef>
                <a:spcPts val="0"/>
              </a:spcBef>
              <a:spcAft>
                <a:spcPts val="0"/>
              </a:spcAft>
              <a:buSzPts val="1200"/>
              <a:buNone/>
              <a:defRPr sz="1800"/>
            </a:lvl6pPr>
            <a:lvl7pPr lvl="6" algn="l">
              <a:lnSpc>
                <a:spcPct val="100000"/>
              </a:lnSpc>
              <a:spcBef>
                <a:spcPts val="0"/>
              </a:spcBef>
              <a:spcAft>
                <a:spcPts val="0"/>
              </a:spcAft>
              <a:buSzPts val="1200"/>
              <a:buNone/>
              <a:defRPr sz="1800"/>
            </a:lvl7pPr>
            <a:lvl8pPr lvl="7" algn="l">
              <a:lnSpc>
                <a:spcPct val="100000"/>
              </a:lnSpc>
              <a:spcBef>
                <a:spcPts val="0"/>
              </a:spcBef>
              <a:spcAft>
                <a:spcPts val="0"/>
              </a:spcAft>
              <a:buSzPts val="1200"/>
              <a:buNone/>
              <a:defRPr sz="1800"/>
            </a:lvl8pPr>
            <a:lvl9pPr lvl="8" algn="l">
              <a:lnSpc>
                <a:spcPct val="100000"/>
              </a:lnSpc>
              <a:spcBef>
                <a:spcPts val="0"/>
              </a:spcBef>
              <a:spcAft>
                <a:spcPts val="0"/>
              </a:spcAft>
              <a:buSzPts val="1200"/>
              <a:buNone/>
              <a:defRPr sz="1800"/>
            </a:lvl9pPr>
          </a:lstStyle>
          <a:p/>
        </p:txBody>
      </p:sp>
      <p:sp>
        <p:nvSpPr>
          <p:cNvPr id="374" name="Google Shape;374;p19"/>
          <p:cNvSpPr txBox="1"/>
          <p:nvPr>
            <p:ph idx="12" type="sldNum"/>
          </p:nvPr>
        </p:nvSpPr>
        <p:spPr>
          <a:xfrm>
            <a:off x="8198831" y="4869186"/>
            <a:ext cx="548700" cy="1029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5" name="Shape 375"/>
        <p:cNvGrpSpPr/>
        <p:nvPr/>
      </p:nvGrpSpPr>
      <p:grpSpPr>
        <a:xfrm>
          <a:off x="0" y="0"/>
          <a:ext cx="0" cy="0"/>
          <a:chOff x="0" y="0"/>
          <a:chExt cx="0" cy="0"/>
        </a:xfrm>
      </p:grpSpPr>
      <p:sp>
        <p:nvSpPr>
          <p:cNvPr id="376" name="Google Shape;376;p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8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77" name="Google Shape;377;p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78" name="Google Shape;37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style 4 - colour" showMasterSp="0">
  <p:cSld name="Basic style 4 - colour">
    <p:bg>
      <p:bgPr>
        <a:solidFill>
          <a:schemeClr val="dk2"/>
        </a:solidFill>
      </p:bgPr>
    </p:bg>
    <p:spTree>
      <p:nvGrpSpPr>
        <p:cNvPr id="379" name="Shape 379"/>
        <p:cNvGrpSpPr/>
        <p:nvPr/>
      </p:nvGrpSpPr>
      <p:grpSpPr>
        <a:xfrm>
          <a:off x="0" y="0"/>
          <a:ext cx="0" cy="0"/>
          <a:chOff x="0" y="0"/>
          <a:chExt cx="0" cy="0"/>
        </a:xfrm>
      </p:grpSpPr>
      <p:sp>
        <p:nvSpPr>
          <p:cNvPr id="380" name="Google Shape;380;p21"/>
          <p:cNvSpPr txBox="1"/>
          <p:nvPr>
            <p:ph type="title"/>
          </p:nvPr>
        </p:nvSpPr>
        <p:spPr>
          <a:xfrm>
            <a:off x="405002" y="324001"/>
            <a:ext cx="8334000" cy="440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700"/>
              <a:buFont typeface="Georgia"/>
              <a:buNone/>
              <a:defRPr>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81" name="Google Shape;381;p21"/>
          <p:cNvSpPr txBox="1"/>
          <p:nvPr>
            <p:ph idx="1" type="body"/>
          </p:nvPr>
        </p:nvSpPr>
        <p:spPr>
          <a:xfrm>
            <a:off x="405000" y="752828"/>
            <a:ext cx="8334000" cy="230700"/>
          </a:xfrm>
          <a:prstGeom prst="rect">
            <a:avLst/>
          </a:prstGeom>
          <a:noFill/>
          <a:ln>
            <a:noFill/>
          </a:ln>
        </p:spPr>
        <p:txBody>
          <a:bodyPr anchorCtr="0" anchor="t" bIns="0" lIns="0" spcFirstLastPara="1" rIns="0" wrap="square" tIns="0">
            <a:noAutofit/>
          </a:bodyPr>
          <a:lstStyle>
            <a:lvl1pPr indent="-336550" lvl="0" marL="457200" algn="l">
              <a:lnSpc>
                <a:spcPct val="100000"/>
              </a:lnSpc>
              <a:spcBef>
                <a:spcPts val="0"/>
              </a:spcBef>
              <a:spcAft>
                <a:spcPts val="0"/>
              </a:spcAft>
              <a:buClr>
                <a:schemeClr val="lt1"/>
              </a:buClr>
              <a:buSzPts val="1700"/>
              <a:buChar char="•"/>
              <a:defRPr b="0" sz="1700">
                <a:solidFill>
                  <a:schemeClr val="lt1"/>
                </a:solidFill>
              </a:defRPr>
            </a:lvl1pPr>
            <a:lvl2pPr indent="-228600" lvl="1" marL="914400" algn="l">
              <a:lnSpc>
                <a:spcPct val="100000"/>
              </a:lnSpc>
              <a:spcBef>
                <a:spcPts val="600"/>
              </a:spcBef>
              <a:spcAft>
                <a:spcPts val="0"/>
              </a:spcAft>
              <a:buClr>
                <a:schemeClr val="dk1"/>
              </a:buClr>
              <a:buSzPts val="1400"/>
              <a:buFont typeface="Arial"/>
              <a:buNone/>
              <a:defRPr sz="1400"/>
            </a:lvl2pPr>
            <a:lvl3pPr indent="-228600" lvl="2" marL="1371600" algn="l">
              <a:lnSpc>
                <a:spcPct val="100000"/>
              </a:lnSpc>
              <a:spcBef>
                <a:spcPts val="600"/>
              </a:spcBef>
              <a:spcAft>
                <a:spcPts val="0"/>
              </a:spcAft>
              <a:buClr>
                <a:schemeClr val="dk1"/>
              </a:buClr>
              <a:buSzPts val="1400"/>
              <a:buFont typeface="Arial"/>
              <a:buNone/>
              <a:defRPr sz="1400"/>
            </a:lvl3pPr>
            <a:lvl4pPr indent="-228600" lvl="3" marL="1828800" algn="l">
              <a:lnSpc>
                <a:spcPct val="100000"/>
              </a:lnSpc>
              <a:spcBef>
                <a:spcPts val="600"/>
              </a:spcBef>
              <a:spcAft>
                <a:spcPts val="0"/>
              </a:spcAft>
              <a:buClr>
                <a:schemeClr val="dk1"/>
              </a:buClr>
              <a:buSzPts val="1400"/>
              <a:buFont typeface="Arial"/>
              <a:buNone/>
              <a:defRPr sz="1400"/>
            </a:lvl4pPr>
            <a:lvl5pPr indent="-228600" lvl="4" marL="2286000" algn="l">
              <a:lnSpc>
                <a:spcPct val="100000"/>
              </a:lnSpc>
              <a:spcBef>
                <a:spcPts val="600"/>
              </a:spcBef>
              <a:spcAft>
                <a:spcPts val="0"/>
              </a:spcAft>
              <a:buClr>
                <a:schemeClr val="dk1"/>
              </a:buClr>
              <a:buSzPts val="1400"/>
              <a:buFont typeface="Arial"/>
              <a:buNone/>
              <a:defRPr sz="1400"/>
            </a:lvl5pPr>
            <a:lvl6pPr indent="-317500" lvl="5" marL="2743200" algn="l">
              <a:lnSpc>
                <a:spcPct val="100000"/>
              </a:lnSpc>
              <a:spcBef>
                <a:spcPts val="6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382" name="Google Shape;382;p21"/>
          <p:cNvSpPr txBox="1"/>
          <p:nvPr/>
        </p:nvSpPr>
        <p:spPr>
          <a:xfrm>
            <a:off x="404813" y="4879717"/>
            <a:ext cx="405000" cy="92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b="0" i="0" lang="en" sz="600" u="none" cap="none" strike="noStrike">
                <a:solidFill>
                  <a:schemeClr val="lt1"/>
                </a:solidFill>
                <a:latin typeface="Arial"/>
                <a:ea typeface="Arial"/>
                <a:cs typeface="Arial"/>
                <a:sym typeface="Arial"/>
              </a:rPr>
              <a:t>PwC</a:t>
            </a:r>
            <a:endParaRPr b="0" i="0" sz="600" u="none" cap="none" strike="noStrike">
              <a:solidFill>
                <a:schemeClr val="lt1"/>
              </a:solidFill>
              <a:latin typeface="Arial"/>
              <a:ea typeface="Arial"/>
              <a:cs typeface="Arial"/>
              <a:sym typeface="Arial"/>
            </a:endParaRPr>
          </a:p>
        </p:txBody>
      </p:sp>
      <p:sp>
        <p:nvSpPr>
          <p:cNvPr id="383" name="Google Shape;383;p21"/>
          <p:cNvSpPr txBox="1"/>
          <p:nvPr>
            <p:ph idx="11" type="ftr"/>
          </p:nvPr>
        </p:nvSpPr>
        <p:spPr>
          <a:xfrm>
            <a:off x="2519363" y="4869180"/>
            <a:ext cx="4105200" cy="1029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rgbClr val="000000"/>
              </a:buClr>
              <a:buSzPts val="1100"/>
              <a:buFont typeface="Arial"/>
              <a:buNone/>
              <a:defRPr b="0" i="0" sz="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384" name="Google Shape;384;p21"/>
          <p:cNvSpPr txBox="1"/>
          <p:nvPr>
            <p:ph idx="12" type="sldNum"/>
          </p:nvPr>
        </p:nvSpPr>
        <p:spPr>
          <a:xfrm>
            <a:off x="7086600" y="4857750"/>
            <a:ext cx="1527000" cy="13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5" name="Shape 385"/>
        <p:cNvGrpSpPr/>
        <p:nvPr/>
      </p:nvGrpSpPr>
      <p:grpSpPr>
        <a:xfrm>
          <a:off x="0" y="0"/>
          <a:ext cx="0" cy="0"/>
          <a:chOff x="0" y="0"/>
          <a:chExt cx="0" cy="0"/>
        </a:xfrm>
      </p:grpSpPr>
      <p:sp>
        <p:nvSpPr>
          <p:cNvPr id="386" name="Google Shape;386;p22"/>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3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87" name="Google Shape;387;p22"/>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388" name="Google Shape;388;p22"/>
          <p:cNvSpPr txBox="1"/>
          <p:nvPr>
            <p:ph idx="12" type="sldNum"/>
          </p:nvPr>
        </p:nvSpPr>
        <p:spPr>
          <a:xfrm>
            <a:off x="8472458" y="4663217"/>
            <a:ext cx="548700" cy="393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showMasterSp="0">
  <p:cSld name="Title Slide 1">
    <p:spTree>
      <p:nvGrpSpPr>
        <p:cNvPr id="389" name="Shape 389"/>
        <p:cNvGrpSpPr/>
        <p:nvPr/>
      </p:nvGrpSpPr>
      <p:grpSpPr>
        <a:xfrm>
          <a:off x="0" y="0"/>
          <a:ext cx="0" cy="0"/>
          <a:chOff x="0" y="0"/>
          <a:chExt cx="0" cy="0"/>
        </a:xfrm>
      </p:grpSpPr>
      <p:sp>
        <p:nvSpPr>
          <p:cNvPr id="390" name="Google Shape;390;p35"/>
          <p:cNvSpPr/>
          <p:nvPr/>
        </p:nvSpPr>
        <p:spPr>
          <a:xfrm>
            <a:off x="-1" y="0"/>
            <a:ext cx="6126300" cy="2571900"/>
          </a:xfrm>
          <a:prstGeom prst="rect">
            <a:avLst/>
          </a:prstGeom>
          <a:solidFill>
            <a:srgbClr val="464646"/>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91" name="Google Shape;391;p35"/>
          <p:cNvSpPr/>
          <p:nvPr/>
        </p:nvSpPr>
        <p:spPr>
          <a:xfrm>
            <a:off x="-1" y="2571750"/>
            <a:ext cx="6126300" cy="857400"/>
          </a:xfrm>
          <a:prstGeom prst="rect">
            <a:avLst/>
          </a:prstGeom>
          <a:solidFill>
            <a:srgbClr val="D04A02"/>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92" name="Google Shape;392;p35"/>
          <p:cNvSpPr/>
          <p:nvPr/>
        </p:nvSpPr>
        <p:spPr>
          <a:xfrm>
            <a:off x="6126163" y="0"/>
            <a:ext cx="3017700" cy="2571900"/>
          </a:xfrm>
          <a:prstGeom prst="rect">
            <a:avLst/>
          </a:prstGeom>
          <a:solidFill>
            <a:srgbClr val="EB8C00"/>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93" name="Google Shape;393;p35"/>
          <p:cNvSpPr txBox="1"/>
          <p:nvPr>
            <p:ph type="ctrTitle"/>
          </p:nvPr>
        </p:nvSpPr>
        <p:spPr>
          <a:xfrm>
            <a:off x="457200" y="342899"/>
            <a:ext cx="5394300" cy="18858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pic>
        <p:nvPicPr>
          <p:cNvPr id="394" name="Google Shape;394;p35"/>
          <p:cNvPicPr preferRelativeResize="0"/>
          <p:nvPr/>
        </p:nvPicPr>
        <p:blipFill rotWithShape="1">
          <a:blip r:embed="rId2">
            <a:alphaModFix/>
          </a:blip>
          <a:srcRect b="0" l="0" r="0" t="0"/>
          <a:stretch/>
        </p:blipFill>
        <p:spPr>
          <a:xfrm>
            <a:off x="201168" y="3998214"/>
            <a:ext cx="1191178" cy="983913"/>
          </a:xfrm>
          <a:prstGeom prst="rect">
            <a:avLst/>
          </a:prstGeom>
          <a:noFill/>
          <a:ln>
            <a:noFill/>
          </a:ln>
        </p:spPr>
      </p:pic>
      <p:sp>
        <p:nvSpPr>
          <p:cNvPr id="395" name="Google Shape;395;p35"/>
          <p:cNvSpPr txBox="1"/>
          <p:nvPr>
            <p:ph idx="1" type="subTitle"/>
          </p:nvPr>
        </p:nvSpPr>
        <p:spPr>
          <a:xfrm>
            <a:off x="457200" y="2811780"/>
            <a:ext cx="3980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396" name="Google Shape;396;p35"/>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Grey" showMasterSp="0">
  <p:cSld name="Title Slide 1 Grey">
    <p:spTree>
      <p:nvGrpSpPr>
        <p:cNvPr id="397" name="Shape 397"/>
        <p:cNvGrpSpPr/>
        <p:nvPr/>
      </p:nvGrpSpPr>
      <p:grpSpPr>
        <a:xfrm>
          <a:off x="0" y="0"/>
          <a:ext cx="0" cy="0"/>
          <a:chOff x="0" y="0"/>
          <a:chExt cx="0" cy="0"/>
        </a:xfrm>
      </p:grpSpPr>
      <p:sp>
        <p:nvSpPr>
          <p:cNvPr id="398" name="Google Shape;398;p36"/>
          <p:cNvSpPr/>
          <p:nvPr/>
        </p:nvSpPr>
        <p:spPr>
          <a:xfrm>
            <a:off x="-1" y="0"/>
            <a:ext cx="6126300" cy="2571900"/>
          </a:xfrm>
          <a:prstGeom prst="rect">
            <a:avLst/>
          </a:prstGeom>
          <a:solidFill>
            <a:srgbClr val="7D7D7D"/>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99" name="Google Shape;399;p36"/>
          <p:cNvSpPr/>
          <p:nvPr/>
        </p:nvSpPr>
        <p:spPr>
          <a:xfrm>
            <a:off x="-1" y="2571750"/>
            <a:ext cx="6126300" cy="857400"/>
          </a:xfrm>
          <a:prstGeom prst="rect">
            <a:avLst/>
          </a:prstGeom>
          <a:solidFill>
            <a:srgbClr val="464646"/>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00" name="Google Shape;400;p36"/>
          <p:cNvSpPr/>
          <p:nvPr/>
        </p:nvSpPr>
        <p:spPr>
          <a:xfrm>
            <a:off x="6126163" y="0"/>
            <a:ext cx="3017700" cy="25719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01" name="Google Shape;401;p36"/>
          <p:cNvSpPr txBox="1"/>
          <p:nvPr>
            <p:ph type="ctrTitle"/>
          </p:nvPr>
        </p:nvSpPr>
        <p:spPr>
          <a:xfrm>
            <a:off x="457200" y="342899"/>
            <a:ext cx="5394300" cy="18858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pic>
        <p:nvPicPr>
          <p:cNvPr id="402" name="Google Shape;402;p36"/>
          <p:cNvPicPr preferRelativeResize="0"/>
          <p:nvPr/>
        </p:nvPicPr>
        <p:blipFill rotWithShape="1">
          <a:blip r:embed="rId2">
            <a:alphaModFix/>
          </a:blip>
          <a:srcRect b="0" l="0" r="0" t="0"/>
          <a:stretch/>
        </p:blipFill>
        <p:spPr>
          <a:xfrm>
            <a:off x="201168" y="3998214"/>
            <a:ext cx="1191478" cy="983583"/>
          </a:xfrm>
          <a:prstGeom prst="rect">
            <a:avLst/>
          </a:prstGeom>
          <a:noFill/>
          <a:ln>
            <a:noFill/>
          </a:ln>
        </p:spPr>
      </p:pic>
      <p:sp>
        <p:nvSpPr>
          <p:cNvPr id="403" name="Google Shape;403;p36"/>
          <p:cNvSpPr txBox="1"/>
          <p:nvPr>
            <p:ph idx="1" type="subTitle"/>
          </p:nvPr>
        </p:nvSpPr>
        <p:spPr>
          <a:xfrm>
            <a:off x="457200" y="2811780"/>
            <a:ext cx="3980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404" name="Google Shape;404;p36"/>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Dark Grey" showMasterSp="0">
  <p:cSld name="Title Slide 1 Dark Grey">
    <p:spTree>
      <p:nvGrpSpPr>
        <p:cNvPr id="405" name="Shape 405"/>
        <p:cNvGrpSpPr/>
        <p:nvPr/>
      </p:nvGrpSpPr>
      <p:grpSpPr>
        <a:xfrm>
          <a:off x="0" y="0"/>
          <a:ext cx="0" cy="0"/>
          <a:chOff x="0" y="0"/>
          <a:chExt cx="0" cy="0"/>
        </a:xfrm>
      </p:grpSpPr>
      <p:sp>
        <p:nvSpPr>
          <p:cNvPr id="406" name="Google Shape;406;p37"/>
          <p:cNvSpPr/>
          <p:nvPr/>
        </p:nvSpPr>
        <p:spPr>
          <a:xfrm>
            <a:off x="0" y="0"/>
            <a:ext cx="6138000" cy="2571900"/>
          </a:xfrm>
          <a:prstGeom prst="rect">
            <a:avLst/>
          </a:prstGeom>
          <a:solidFill>
            <a:srgbClr val="464646"/>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07" name="Google Shape;407;p37"/>
          <p:cNvSpPr/>
          <p:nvPr/>
        </p:nvSpPr>
        <p:spPr>
          <a:xfrm>
            <a:off x="-1" y="2571750"/>
            <a:ext cx="6126300" cy="857400"/>
          </a:xfrm>
          <a:prstGeom prst="rect">
            <a:avLst/>
          </a:prstGeom>
          <a:solidFill>
            <a:srgbClr val="7D7D7D"/>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accent6"/>
              </a:solidFill>
              <a:latin typeface="Arial"/>
              <a:ea typeface="Arial"/>
              <a:cs typeface="Arial"/>
              <a:sym typeface="Arial"/>
            </a:endParaRPr>
          </a:p>
        </p:txBody>
      </p:sp>
      <p:sp>
        <p:nvSpPr>
          <p:cNvPr id="408" name="Google Shape;408;p37"/>
          <p:cNvSpPr/>
          <p:nvPr/>
        </p:nvSpPr>
        <p:spPr>
          <a:xfrm>
            <a:off x="6126163" y="0"/>
            <a:ext cx="3017700" cy="25719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09" name="Google Shape;409;p37"/>
          <p:cNvSpPr txBox="1"/>
          <p:nvPr>
            <p:ph type="ctrTitle"/>
          </p:nvPr>
        </p:nvSpPr>
        <p:spPr>
          <a:xfrm>
            <a:off x="457200" y="342899"/>
            <a:ext cx="5394300" cy="18858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pic>
        <p:nvPicPr>
          <p:cNvPr id="410" name="Google Shape;410;p37"/>
          <p:cNvPicPr preferRelativeResize="0"/>
          <p:nvPr/>
        </p:nvPicPr>
        <p:blipFill rotWithShape="1">
          <a:blip r:embed="rId2">
            <a:alphaModFix/>
          </a:blip>
          <a:srcRect b="0" l="0" r="0" t="0"/>
          <a:stretch/>
        </p:blipFill>
        <p:spPr>
          <a:xfrm>
            <a:off x="201168" y="3998214"/>
            <a:ext cx="1191478" cy="983583"/>
          </a:xfrm>
          <a:prstGeom prst="rect">
            <a:avLst/>
          </a:prstGeom>
          <a:noFill/>
          <a:ln>
            <a:noFill/>
          </a:ln>
        </p:spPr>
      </p:pic>
      <p:sp>
        <p:nvSpPr>
          <p:cNvPr id="411" name="Google Shape;411;p37"/>
          <p:cNvSpPr txBox="1"/>
          <p:nvPr>
            <p:ph idx="1" type="subTitle"/>
          </p:nvPr>
        </p:nvSpPr>
        <p:spPr>
          <a:xfrm>
            <a:off x="457200" y="2811780"/>
            <a:ext cx="3980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9pPr>
          </a:lstStyle>
          <a:p/>
        </p:txBody>
      </p:sp>
      <p:sp>
        <p:nvSpPr>
          <p:cNvPr id="412" name="Google Shape;412;p37"/>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1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1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All Grey" showMasterSp="0">
  <p:cSld name="Title Slide All Grey">
    <p:bg>
      <p:bgPr>
        <a:solidFill>
          <a:srgbClr val="464646"/>
        </a:solidFill>
      </p:bgPr>
    </p:bg>
    <p:spTree>
      <p:nvGrpSpPr>
        <p:cNvPr id="413" name="Shape 413"/>
        <p:cNvGrpSpPr/>
        <p:nvPr/>
      </p:nvGrpSpPr>
      <p:grpSpPr>
        <a:xfrm>
          <a:off x="0" y="0"/>
          <a:ext cx="0" cy="0"/>
          <a:chOff x="0" y="0"/>
          <a:chExt cx="0" cy="0"/>
        </a:xfrm>
      </p:grpSpPr>
      <p:sp>
        <p:nvSpPr>
          <p:cNvPr id="414" name="Google Shape;414;p38"/>
          <p:cNvSpPr txBox="1"/>
          <p:nvPr>
            <p:ph type="ctrTitle"/>
          </p:nvPr>
        </p:nvSpPr>
        <p:spPr>
          <a:xfrm>
            <a:off x="457200" y="342899"/>
            <a:ext cx="5394300" cy="18858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pic>
        <p:nvPicPr>
          <p:cNvPr id="415" name="Google Shape;415;p38"/>
          <p:cNvPicPr preferRelativeResize="0"/>
          <p:nvPr/>
        </p:nvPicPr>
        <p:blipFill rotWithShape="1">
          <a:blip r:embed="rId2">
            <a:alphaModFix/>
          </a:blip>
          <a:srcRect b="0" l="0" r="0" t="0"/>
          <a:stretch/>
        </p:blipFill>
        <p:spPr>
          <a:xfrm>
            <a:off x="201168" y="3998214"/>
            <a:ext cx="1191478" cy="983583"/>
          </a:xfrm>
          <a:prstGeom prst="rect">
            <a:avLst/>
          </a:prstGeom>
          <a:noFill/>
          <a:ln>
            <a:noFill/>
          </a:ln>
        </p:spPr>
      </p:pic>
      <p:sp>
        <p:nvSpPr>
          <p:cNvPr id="416" name="Google Shape;416;p38"/>
          <p:cNvSpPr txBox="1"/>
          <p:nvPr>
            <p:ph idx="1" type="subTitle"/>
          </p:nvPr>
        </p:nvSpPr>
        <p:spPr>
          <a:xfrm>
            <a:off x="457200" y="2811780"/>
            <a:ext cx="3980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417" name="Google Shape;417;p38"/>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All White" showMasterSp="0">
  <p:cSld name="Title Slide All White">
    <p:bg>
      <p:bgPr>
        <a:solidFill>
          <a:schemeClr val="lt1"/>
        </a:solidFill>
      </p:bgPr>
    </p:bg>
    <p:spTree>
      <p:nvGrpSpPr>
        <p:cNvPr id="418" name="Shape 418"/>
        <p:cNvGrpSpPr/>
        <p:nvPr/>
      </p:nvGrpSpPr>
      <p:grpSpPr>
        <a:xfrm>
          <a:off x="0" y="0"/>
          <a:ext cx="0" cy="0"/>
          <a:chOff x="0" y="0"/>
          <a:chExt cx="0" cy="0"/>
        </a:xfrm>
      </p:grpSpPr>
      <p:sp>
        <p:nvSpPr>
          <p:cNvPr id="419" name="Google Shape;419;p39"/>
          <p:cNvSpPr txBox="1"/>
          <p:nvPr>
            <p:ph type="ctrTitle"/>
          </p:nvPr>
        </p:nvSpPr>
        <p:spPr>
          <a:xfrm>
            <a:off x="457200" y="342901"/>
            <a:ext cx="5394300" cy="18858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dk1"/>
              </a:buClr>
              <a:buSzPts val="3800"/>
              <a:buFont typeface="Georgia"/>
              <a:buNone/>
              <a:defRPr b="0" i="0" sz="38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pic>
        <p:nvPicPr>
          <p:cNvPr id="420" name="Google Shape;420;p39"/>
          <p:cNvPicPr preferRelativeResize="0"/>
          <p:nvPr/>
        </p:nvPicPr>
        <p:blipFill rotWithShape="1">
          <a:blip r:embed="rId2">
            <a:alphaModFix/>
          </a:blip>
          <a:srcRect b="0" l="0" r="0" t="0"/>
          <a:stretch/>
        </p:blipFill>
        <p:spPr>
          <a:xfrm>
            <a:off x="201168" y="3998214"/>
            <a:ext cx="1191478" cy="983583"/>
          </a:xfrm>
          <a:prstGeom prst="rect">
            <a:avLst/>
          </a:prstGeom>
          <a:noFill/>
          <a:ln>
            <a:noFill/>
          </a:ln>
        </p:spPr>
      </p:pic>
      <p:sp>
        <p:nvSpPr>
          <p:cNvPr id="421" name="Google Shape;421;p39"/>
          <p:cNvSpPr txBox="1"/>
          <p:nvPr>
            <p:ph idx="1" type="subTitle"/>
          </p:nvPr>
        </p:nvSpPr>
        <p:spPr>
          <a:xfrm>
            <a:off x="457200" y="2811780"/>
            <a:ext cx="3980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422" name="Google Shape;422;p39"/>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All White 2" showMasterSp="0">
  <p:cSld name="Title Slide All White_1">
    <p:bg>
      <p:bgPr>
        <a:solidFill>
          <a:schemeClr val="lt1"/>
        </a:solidFill>
      </p:bgPr>
    </p:bg>
    <p:spTree>
      <p:nvGrpSpPr>
        <p:cNvPr id="423" name="Shape 423"/>
        <p:cNvGrpSpPr/>
        <p:nvPr/>
      </p:nvGrpSpPr>
      <p:grpSpPr>
        <a:xfrm>
          <a:off x="0" y="0"/>
          <a:ext cx="0" cy="0"/>
          <a:chOff x="0" y="0"/>
          <a:chExt cx="0" cy="0"/>
        </a:xfrm>
      </p:grpSpPr>
      <p:sp>
        <p:nvSpPr>
          <p:cNvPr id="424" name="Google Shape;424;p40"/>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showMasterSp="0">
  <p:cSld name="Title Slide 2">
    <p:spTree>
      <p:nvGrpSpPr>
        <p:cNvPr id="425" name="Shape 425"/>
        <p:cNvGrpSpPr/>
        <p:nvPr/>
      </p:nvGrpSpPr>
      <p:grpSpPr>
        <a:xfrm>
          <a:off x="0" y="0"/>
          <a:ext cx="0" cy="0"/>
          <a:chOff x="0" y="0"/>
          <a:chExt cx="0" cy="0"/>
        </a:xfrm>
      </p:grpSpPr>
      <p:sp>
        <p:nvSpPr>
          <p:cNvPr id="426" name="Google Shape;426;p41"/>
          <p:cNvSpPr/>
          <p:nvPr/>
        </p:nvSpPr>
        <p:spPr>
          <a:xfrm>
            <a:off x="4572000" y="0"/>
            <a:ext cx="4572000" cy="34317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27" name="Google Shape;427;p41"/>
          <p:cNvSpPr/>
          <p:nvPr/>
        </p:nvSpPr>
        <p:spPr>
          <a:xfrm>
            <a:off x="0" y="0"/>
            <a:ext cx="4572000" cy="3431700"/>
          </a:xfrm>
          <a:prstGeom prst="rect">
            <a:avLst/>
          </a:prstGeom>
          <a:solidFill>
            <a:srgbClr val="464646"/>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28" name="Google Shape;428;p41"/>
          <p:cNvSpPr/>
          <p:nvPr/>
        </p:nvSpPr>
        <p:spPr>
          <a:xfrm>
            <a:off x="0" y="3431859"/>
            <a:ext cx="4572000" cy="1711800"/>
          </a:xfrm>
          <a:prstGeom prst="rect">
            <a:avLst/>
          </a:prstGeom>
          <a:solidFill>
            <a:srgbClr val="D04A02"/>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29" name="Google Shape;429;p41"/>
          <p:cNvSpPr txBox="1"/>
          <p:nvPr>
            <p:ph type="ctrTitle"/>
          </p:nvPr>
        </p:nvSpPr>
        <p:spPr>
          <a:xfrm>
            <a:off x="457335" y="342899"/>
            <a:ext cx="3979800" cy="18858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000"/>
              <a:buFont typeface="Georgia"/>
              <a:buNone/>
              <a:defRPr b="0" i="0" sz="30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pic>
        <p:nvPicPr>
          <p:cNvPr id="430" name="Google Shape;430;p41"/>
          <p:cNvPicPr preferRelativeResize="0"/>
          <p:nvPr/>
        </p:nvPicPr>
        <p:blipFill rotWithShape="1">
          <a:blip r:embed="rId2">
            <a:alphaModFix/>
          </a:blip>
          <a:srcRect b="0" l="0" r="0" t="0"/>
          <a:stretch/>
        </p:blipFill>
        <p:spPr>
          <a:xfrm>
            <a:off x="7276465" y="3998214"/>
            <a:ext cx="1191478" cy="981754"/>
          </a:xfrm>
          <a:prstGeom prst="rect">
            <a:avLst/>
          </a:prstGeom>
          <a:noFill/>
          <a:ln>
            <a:noFill/>
          </a:ln>
        </p:spPr>
      </p:pic>
      <p:sp>
        <p:nvSpPr>
          <p:cNvPr id="431" name="Google Shape;431;p41"/>
          <p:cNvSpPr txBox="1"/>
          <p:nvPr>
            <p:ph idx="1" type="subTitle"/>
          </p:nvPr>
        </p:nvSpPr>
        <p:spPr>
          <a:xfrm>
            <a:off x="457200" y="3771900"/>
            <a:ext cx="3980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432" name="Google Shape;432;p41"/>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433" name="Shape 433"/>
        <p:cNvGrpSpPr/>
        <p:nvPr/>
      </p:nvGrpSpPr>
      <p:grpSpPr>
        <a:xfrm>
          <a:off x="0" y="0"/>
          <a:ext cx="0" cy="0"/>
          <a:chOff x="0" y="0"/>
          <a:chExt cx="0" cy="0"/>
        </a:xfrm>
      </p:grpSpPr>
      <p:sp>
        <p:nvSpPr>
          <p:cNvPr id="434" name="Google Shape;434;p42"/>
          <p:cNvSpPr/>
          <p:nvPr/>
        </p:nvSpPr>
        <p:spPr>
          <a:xfrm>
            <a:off x="4572000" y="0"/>
            <a:ext cx="4572000" cy="51435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35" name="Google Shape;435;p42"/>
          <p:cNvSpPr/>
          <p:nvPr/>
        </p:nvSpPr>
        <p:spPr>
          <a:xfrm>
            <a:off x="0" y="0"/>
            <a:ext cx="4572000" cy="2571900"/>
          </a:xfrm>
          <a:prstGeom prst="rect">
            <a:avLst/>
          </a:prstGeom>
          <a:solidFill>
            <a:srgbClr val="D04A02"/>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36" name="Google Shape;436;p42"/>
          <p:cNvSpPr/>
          <p:nvPr/>
        </p:nvSpPr>
        <p:spPr>
          <a:xfrm>
            <a:off x="0" y="2571750"/>
            <a:ext cx="4572000" cy="857400"/>
          </a:xfrm>
          <a:prstGeom prst="rect">
            <a:avLst/>
          </a:prstGeom>
          <a:solidFill>
            <a:srgbClr val="464646"/>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37" name="Google Shape;437;p42"/>
          <p:cNvSpPr txBox="1"/>
          <p:nvPr>
            <p:ph type="ctrTitle"/>
          </p:nvPr>
        </p:nvSpPr>
        <p:spPr>
          <a:xfrm>
            <a:off x="457200" y="342899"/>
            <a:ext cx="3980100" cy="18858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000"/>
              <a:buFont typeface="Georgia"/>
              <a:buNone/>
              <a:defRPr b="0" i="0" sz="30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438" name="Google Shape;438;p42"/>
          <p:cNvSpPr txBox="1"/>
          <p:nvPr>
            <p:ph idx="1" type="subTitle"/>
          </p:nvPr>
        </p:nvSpPr>
        <p:spPr>
          <a:xfrm>
            <a:off x="457200" y="2811780"/>
            <a:ext cx="3980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439" name="Google Shape;439;p42"/>
          <p:cNvPicPr preferRelativeResize="0"/>
          <p:nvPr/>
        </p:nvPicPr>
        <p:blipFill rotWithShape="1">
          <a:blip r:embed="rId2">
            <a:alphaModFix/>
          </a:blip>
          <a:srcRect b="0" l="0" r="0" t="0"/>
          <a:stretch/>
        </p:blipFill>
        <p:spPr>
          <a:xfrm>
            <a:off x="201168" y="3998214"/>
            <a:ext cx="1191478" cy="983583"/>
          </a:xfrm>
          <a:prstGeom prst="rect">
            <a:avLst/>
          </a:prstGeom>
          <a:noFill/>
          <a:ln>
            <a:noFill/>
          </a:ln>
        </p:spPr>
      </p:pic>
      <p:sp>
        <p:nvSpPr>
          <p:cNvPr id="440" name="Google Shape;440;p42"/>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nes" showMasterSp="0">
  <p:cSld name="Title Slide Lines">
    <p:bg>
      <p:bgPr>
        <a:solidFill>
          <a:srgbClr val="DEDEDE"/>
        </a:solidFill>
      </p:bgPr>
    </p:bg>
    <p:spTree>
      <p:nvGrpSpPr>
        <p:cNvPr id="441" name="Shape 441"/>
        <p:cNvGrpSpPr/>
        <p:nvPr/>
      </p:nvGrpSpPr>
      <p:grpSpPr>
        <a:xfrm>
          <a:off x="0" y="0"/>
          <a:ext cx="0" cy="0"/>
          <a:chOff x="0" y="0"/>
          <a:chExt cx="0" cy="0"/>
        </a:xfrm>
      </p:grpSpPr>
      <p:grpSp>
        <p:nvGrpSpPr>
          <p:cNvPr id="442" name="Google Shape;442;p43"/>
          <p:cNvGrpSpPr/>
          <p:nvPr/>
        </p:nvGrpSpPr>
        <p:grpSpPr>
          <a:xfrm>
            <a:off x="0" y="1429"/>
            <a:ext cx="9144000" cy="5143494"/>
            <a:chOff x="0" y="0"/>
            <a:chExt cx="9144000" cy="6857992"/>
          </a:xfrm>
        </p:grpSpPr>
        <p:grpSp>
          <p:nvGrpSpPr>
            <p:cNvPr id="443" name="Google Shape;443;p43"/>
            <p:cNvGrpSpPr/>
            <p:nvPr/>
          </p:nvGrpSpPr>
          <p:grpSpPr>
            <a:xfrm>
              <a:off x="0" y="0"/>
              <a:ext cx="9144000" cy="6857992"/>
              <a:chOff x="0" y="0"/>
              <a:chExt cx="9144000" cy="6857992"/>
            </a:xfrm>
          </p:grpSpPr>
          <p:sp>
            <p:nvSpPr>
              <p:cNvPr id="444" name="Google Shape;444;p43"/>
              <p:cNvSpPr/>
              <p:nvPr/>
            </p:nvSpPr>
            <p:spPr>
              <a:xfrm>
                <a:off x="1" y="3615583"/>
                <a:ext cx="6781802" cy="780006"/>
              </a:xfrm>
              <a:custGeom>
                <a:rect b="b" l="l" r="r" t="t"/>
                <a:pathLst>
                  <a:path extrusionOk="0" h="1632" w="7908">
                    <a:moveTo>
                      <a:pt x="0" y="0"/>
                    </a:moveTo>
                    <a:lnTo>
                      <a:pt x="0" y="0"/>
                    </a:lnTo>
                    <a:lnTo>
                      <a:pt x="7908" y="0"/>
                    </a:lnTo>
                    <a:lnTo>
                      <a:pt x="7908" y="1632"/>
                    </a:lnTo>
                    <a:lnTo>
                      <a:pt x="0" y="1632"/>
                    </a:lnTo>
                    <a:lnTo>
                      <a:pt x="0" y="0"/>
                    </a:lnTo>
                    <a:close/>
                  </a:path>
                </a:pathLst>
              </a:custGeom>
              <a:solidFill>
                <a:srgbClr val="D04A02"/>
              </a:solidFill>
              <a:ln>
                <a:noFill/>
              </a:ln>
            </p:spPr>
            <p:txBody>
              <a:bodyPr anchorCtr="0" anchor="t" bIns="38150" lIns="76300" spcFirstLastPara="1" rIns="76300" wrap="square" tIns="381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445" name="Google Shape;445;p43"/>
              <p:cNvSpPr/>
              <p:nvPr/>
            </p:nvSpPr>
            <p:spPr>
              <a:xfrm>
                <a:off x="0" y="0"/>
                <a:ext cx="9144000" cy="6857992"/>
              </a:xfrm>
              <a:custGeom>
                <a:rect b="b" l="l" r="r" t="t"/>
                <a:pathLst>
                  <a:path extrusionOk="0" h="14399" w="19200">
                    <a:moveTo>
                      <a:pt x="14239" y="0"/>
                    </a:moveTo>
                    <a:lnTo>
                      <a:pt x="14239" y="0"/>
                    </a:lnTo>
                    <a:lnTo>
                      <a:pt x="14239" y="6948"/>
                    </a:lnTo>
                    <a:lnTo>
                      <a:pt x="0" y="6948"/>
                    </a:lnTo>
                    <a:lnTo>
                      <a:pt x="0" y="7591"/>
                    </a:lnTo>
                    <a:lnTo>
                      <a:pt x="14239" y="7591"/>
                    </a:lnTo>
                    <a:lnTo>
                      <a:pt x="14239" y="9227"/>
                    </a:lnTo>
                    <a:lnTo>
                      <a:pt x="0" y="9227"/>
                    </a:lnTo>
                    <a:lnTo>
                      <a:pt x="0" y="9869"/>
                    </a:lnTo>
                    <a:lnTo>
                      <a:pt x="14239" y="9869"/>
                    </a:lnTo>
                    <a:lnTo>
                      <a:pt x="14239" y="14399"/>
                    </a:lnTo>
                    <a:lnTo>
                      <a:pt x="14881" y="14399"/>
                    </a:lnTo>
                    <a:lnTo>
                      <a:pt x="14881" y="9869"/>
                    </a:lnTo>
                    <a:lnTo>
                      <a:pt x="19200" y="9869"/>
                    </a:lnTo>
                    <a:lnTo>
                      <a:pt x="19200" y="9227"/>
                    </a:lnTo>
                    <a:lnTo>
                      <a:pt x="14881" y="9227"/>
                    </a:lnTo>
                    <a:lnTo>
                      <a:pt x="14881" y="7591"/>
                    </a:lnTo>
                    <a:lnTo>
                      <a:pt x="19200" y="7591"/>
                    </a:lnTo>
                    <a:lnTo>
                      <a:pt x="19200" y="6948"/>
                    </a:lnTo>
                    <a:lnTo>
                      <a:pt x="14881" y="6948"/>
                    </a:lnTo>
                    <a:lnTo>
                      <a:pt x="14881" y="0"/>
                    </a:lnTo>
                    <a:lnTo>
                      <a:pt x="14239" y="0"/>
                    </a:lnTo>
                    <a:close/>
                  </a:path>
                </a:pathLst>
              </a:custGeom>
              <a:solidFill>
                <a:srgbClr val="FFFFFF"/>
              </a:solidFill>
              <a:ln>
                <a:noFill/>
              </a:ln>
            </p:spPr>
            <p:txBody>
              <a:bodyPr anchorCtr="0" anchor="t" bIns="38150" lIns="76300" spcFirstLastPara="1" rIns="76300" wrap="square" tIns="381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grpSp>
        <p:pic>
          <p:nvPicPr>
            <p:cNvPr id="446" name="Google Shape;446;p43"/>
            <p:cNvPicPr preferRelativeResize="0"/>
            <p:nvPr/>
          </p:nvPicPr>
          <p:blipFill rotWithShape="1">
            <a:blip r:embed="rId2">
              <a:alphaModFix/>
            </a:blip>
            <a:srcRect b="0" l="0" r="0" t="0"/>
            <a:stretch/>
          </p:blipFill>
          <p:spPr>
            <a:xfrm>
              <a:off x="201168" y="5330952"/>
              <a:ext cx="1636775" cy="1351183"/>
            </a:xfrm>
            <a:prstGeom prst="rect">
              <a:avLst/>
            </a:prstGeom>
            <a:noFill/>
            <a:ln>
              <a:noFill/>
            </a:ln>
          </p:spPr>
        </p:pic>
      </p:grpSp>
      <p:sp>
        <p:nvSpPr>
          <p:cNvPr id="447" name="Google Shape;447;p43"/>
          <p:cNvSpPr txBox="1"/>
          <p:nvPr>
            <p:ph type="ctrTitle"/>
          </p:nvPr>
        </p:nvSpPr>
        <p:spPr>
          <a:xfrm>
            <a:off x="457200" y="342900"/>
            <a:ext cx="5394300" cy="12345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000"/>
              <a:buFont typeface="Georgia"/>
              <a:buNone/>
              <a:defRPr b="0" i="0" sz="30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448" name="Google Shape;448;p43"/>
          <p:cNvSpPr txBox="1"/>
          <p:nvPr>
            <p:ph idx="1" type="subTitle"/>
          </p:nvPr>
        </p:nvSpPr>
        <p:spPr>
          <a:xfrm>
            <a:off x="457200" y="2783125"/>
            <a:ext cx="3980100" cy="4458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449" name="Google Shape;449;p43"/>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nes 2" showMasterSp="0">
  <p:cSld name="Title Slide Lines 2">
    <p:bg>
      <p:bgPr>
        <a:solidFill>
          <a:srgbClr val="DEDEDE"/>
        </a:solidFill>
      </p:bgPr>
    </p:bg>
    <p:spTree>
      <p:nvGrpSpPr>
        <p:cNvPr id="450" name="Shape 450"/>
        <p:cNvGrpSpPr/>
        <p:nvPr/>
      </p:nvGrpSpPr>
      <p:grpSpPr>
        <a:xfrm>
          <a:off x="0" y="0"/>
          <a:ext cx="0" cy="0"/>
          <a:chOff x="0" y="0"/>
          <a:chExt cx="0" cy="0"/>
        </a:xfrm>
      </p:grpSpPr>
      <p:grpSp>
        <p:nvGrpSpPr>
          <p:cNvPr id="451" name="Google Shape;451;p44"/>
          <p:cNvGrpSpPr/>
          <p:nvPr/>
        </p:nvGrpSpPr>
        <p:grpSpPr>
          <a:xfrm>
            <a:off x="0" y="0"/>
            <a:ext cx="9144000" cy="5143494"/>
            <a:chOff x="0" y="0"/>
            <a:chExt cx="9144000" cy="6857992"/>
          </a:xfrm>
        </p:grpSpPr>
        <p:pic>
          <p:nvPicPr>
            <p:cNvPr id="452" name="Google Shape;452;p44"/>
            <p:cNvPicPr preferRelativeResize="0"/>
            <p:nvPr/>
          </p:nvPicPr>
          <p:blipFill rotWithShape="1">
            <a:blip r:embed="rId2">
              <a:alphaModFix/>
            </a:blip>
            <a:srcRect b="0" l="0" r="0" t="0"/>
            <a:stretch/>
          </p:blipFill>
          <p:spPr>
            <a:xfrm>
              <a:off x="201168" y="5330952"/>
              <a:ext cx="1636775" cy="1351186"/>
            </a:xfrm>
            <a:prstGeom prst="rect">
              <a:avLst/>
            </a:prstGeom>
            <a:noFill/>
            <a:ln>
              <a:noFill/>
            </a:ln>
          </p:spPr>
        </p:pic>
        <p:sp>
          <p:nvSpPr>
            <p:cNvPr id="453" name="Google Shape;453;p44"/>
            <p:cNvSpPr/>
            <p:nvPr/>
          </p:nvSpPr>
          <p:spPr>
            <a:xfrm>
              <a:off x="0" y="0"/>
              <a:ext cx="9144000" cy="6857992"/>
            </a:xfrm>
            <a:custGeom>
              <a:rect b="b" l="l" r="r" t="t"/>
              <a:pathLst>
                <a:path extrusionOk="0" h="14399" w="19200">
                  <a:moveTo>
                    <a:pt x="14239" y="0"/>
                  </a:moveTo>
                  <a:lnTo>
                    <a:pt x="14239" y="0"/>
                  </a:lnTo>
                  <a:lnTo>
                    <a:pt x="14239" y="6948"/>
                  </a:lnTo>
                  <a:lnTo>
                    <a:pt x="0" y="6948"/>
                  </a:lnTo>
                  <a:lnTo>
                    <a:pt x="0" y="7591"/>
                  </a:lnTo>
                  <a:lnTo>
                    <a:pt x="14239" y="7591"/>
                  </a:lnTo>
                  <a:lnTo>
                    <a:pt x="14239" y="9227"/>
                  </a:lnTo>
                  <a:lnTo>
                    <a:pt x="0" y="9227"/>
                  </a:lnTo>
                  <a:lnTo>
                    <a:pt x="0" y="9869"/>
                  </a:lnTo>
                  <a:lnTo>
                    <a:pt x="14239" y="9869"/>
                  </a:lnTo>
                  <a:lnTo>
                    <a:pt x="14239" y="14399"/>
                  </a:lnTo>
                  <a:lnTo>
                    <a:pt x="14881" y="14399"/>
                  </a:lnTo>
                  <a:lnTo>
                    <a:pt x="14881" y="9869"/>
                  </a:lnTo>
                  <a:lnTo>
                    <a:pt x="19200" y="9869"/>
                  </a:lnTo>
                  <a:lnTo>
                    <a:pt x="19200" y="9227"/>
                  </a:lnTo>
                  <a:lnTo>
                    <a:pt x="14881" y="9227"/>
                  </a:lnTo>
                  <a:lnTo>
                    <a:pt x="14881" y="7591"/>
                  </a:lnTo>
                  <a:lnTo>
                    <a:pt x="19200" y="7591"/>
                  </a:lnTo>
                  <a:lnTo>
                    <a:pt x="19200" y="6948"/>
                  </a:lnTo>
                  <a:lnTo>
                    <a:pt x="14881" y="6948"/>
                  </a:lnTo>
                  <a:lnTo>
                    <a:pt x="14881" y="0"/>
                  </a:lnTo>
                  <a:lnTo>
                    <a:pt x="14239" y="0"/>
                  </a:lnTo>
                  <a:close/>
                </a:path>
              </a:pathLst>
            </a:custGeom>
            <a:solidFill>
              <a:srgbClr val="FFFFFF"/>
            </a:solidFill>
            <a:ln>
              <a:noFill/>
            </a:ln>
          </p:spPr>
          <p:txBody>
            <a:bodyPr anchorCtr="0" anchor="t" bIns="38150" lIns="76300" spcFirstLastPara="1" rIns="76300" wrap="square" tIns="381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grpSp>
      <p:sp>
        <p:nvSpPr>
          <p:cNvPr id="454" name="Google Shape;454;p44"/>
          <p:cNvSpPr txBox="1"/>
          <p:nvPr>
            <p:ph type="ctrTitle"/>
          </p:nvPr>
        </p:nvSpPr>
        <p:spPr>
          <a:xfrm>
            <a:off x="457200" y="342900"/>
            <a:ext cx="5394300" cy="12345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dk1"/>
              </a:buClr>
              <a:buSzPts val="3000"/>
              <a:buFont typeface="Georgia"/>
              <a:buNone/>
              <a:defRPr b="0" i="0" sz="30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455" name="Google Shape;455;p44"/>
          <p:cNvSpPr txBox="1"/>
          <p:nvPr>
            <p:ph idx="1" type="subTitle"/>
          </p:nvPr>
        </p:nvSpPr>
        <p:spPr>
          <a:xfrm>
            <a:off x="457200" y="2784348"/>
            <a:ext cx="3980100" cy="4458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456" name="Google Shape;456;p44"/>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nes 3" showMasterSp="0">
  <p:cSld name="Title Slide Lines 3">
    <p:bg>
      <p:bgPr>
        <a:solidFill>
          <a:srgbClr val="D04A02"/>
        </a:solidFill>
      </p:bgPr>
    </p:bg>
    <p:spTree>
      <p:nvGrpSpPr>
        <p:cNvPr id="457" name="Shape 457"/>
        <p:cNvGrpSpPr/>
        <p:nvPr/>
      </p:nvGrpSpPr>
      <p:grpSpPr>
        <a:xfrm>
          <a:off x="0" y="0"/>
          <a:ext cx="0" cy="0"/>
          <a:chOff x="0" y="0"/>
          <a:chExt cx="0" cy="0"/>
        </a:xfrm>
      </p:grpSpPr>
      <p:sp>
        <p:nvSpPr>
          <p:cNvPr id="458" name="Google Shape;458;p45"/>
          <p:cNvSpPr/>
          <p:nvPr/>
        </p:nvSpPr>
        <p:spPr>
          <a:xfrm>
            <a:off x="7086600" y="1"/>
            <a:ext cx="2057400" cy="51435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59" name="Google Shape;459;p45"/>
          <p:cNvSpPr/>
          <p:nvPr/>
        </p:nvSpPr>
        <p:spPr>
          <a:xfrm>
            <a:off x="-6350" y="0"/>
            <a:ext cx="9150384" cy="5146923"/>
          </a:xfrm>
          <a:custGeom>
            <a:rect b="b" l="l" r="r" t="t"/>
            <a:pathLst>
              <a:path extrusionOk="0" h="14399" w="19200">
                <a:moveTo>
                  <a:pt x="14239" y="0"/>
                </a:moveTo>
                <a:lnTo>
                  <a:pt x="14239" y="0"/>
                </a:lnTo>
                <a:lnTo>
                  <a:pt x="14239" y="9227"/>
                </a:lnTo>
                <a:lnTo>
                  <a:pt x="0" y="9227"/>
                </a:lnTo>
                <a:lnTo>
                  <a:pt x="0" y="9869"/>
                </a:lnTo>
                <a:lnTo>
                  <a:pt x="14239" y="9869"/>
                </a:lnTo>
                <a:lnTo>
                  <a:pt x="14239" y="14399"/>
                </a:lnTo>
                <a:lnTo>
                  <a:pt x="14881" y="14399"/>
                </a:lnTo>
                <a:lnTo>
                  <a:pt x="14881" y="9869"/>
                </a:lnTo>
                <a:lnTo>
                  <a:pt x="19200" y="9869"/>
                </a:lnTo>
                <a:lnTo>
                  <a:pt x="19200" y="9227"/>
                </a:lnTo>
                <a:lnTo>
                  <a:pt x="14881" y="9227"/>
                </a:lnTo>
                <a:lnTo>
                  <a:pt x="14881" y="2789"/>
                </a:lnTo>
                <a:lnTo>
                  <a:pt x="19200" y="2789"/>
                </a:lnTo>
                <a:lnTo>
                  <a:pt x="19200" y="2147"/>
                </a:lnTo>
                <a:lnTo>
                  <a:pt x="14881" y="2147"/>
                </a:lnTo>
                <a:lnTo>
                  <a:pt x="14881" y="0"/>
                </a:lnTo>
                <a:lnTo>
                  <a:pt x="14239" y="0"/>
                </a:lnTo>
                <a:close/>
              </a:path>
            </a:pathLst>
          </a:custGeom>
          <a:solidFill>
            <a:srgbClr val="FFFFFF"/>
          </a:solidFill>
          <a:ln>
            <a:noFill/>
          </a:ln>
        </p:spPr>
        <p:txBody>
          <a:bodyPr anchorCtr="0" anchor="t" bIns="38150" lIns="76300" spcFirstLastPara="1" rIns="76300" wrap="square" tIns="381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460" name="Google Shape;460;p45"/>
          <p:cNvSpPr txBox="1"/>
          <p:nvPr>
            <p:ph type="ctrTitle"/>
          </p:nvPr>
        </p:nvSpPr>
        <p:spPr>
          <a:xfrm>
            <a:off x="457200" y="342901"/>
            <a:ext cx="5394300" cy="2057400"/>
          </a:xfrm>
          <a:prstGeom prst="rect">
            <a:avLst/>
          </a:prstGeom>
          <a:noFill/>
          <a:ln>
            <a:noFill/>
          </a:ln>
        </p:spPr>
        <p:txBody>
          <a:bodyPr anchorCtr="0" anchor="b" bIns="0" lIns="0" spcFirstLastPara="1" rIns="0" wrap="square" tIns="0">
            <a:noAutofit/>
          </a:bodyPr>
          <a:lstStyle>
            <a:lvl1pPr lvl="0" marR="0" algn="l">
              <a:lnSpc>
                <a:spcPct val="86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461" name="Google Shape;461;p45"/>
          <p:cNvSpPr txBox="1"/>
          <p:nvPr>
            <p:ph idx="1" type="subTitle"/>
          </p:nvPr>
        </p:nvSpPr>
        <p:spPr>
          <a:xfrm>
            <a:off x="457200" y="2571750"/>
            <a:ext cx="3980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462" name="Google Shape;462;p45"/>
          <p:cNvPicPr preferRelativeResize="0"/>
          <p:nvPr/>
        </p:nvPicPr>
        <p:blipFill rotWithShape="1">
          <a:blip r:embed="rId2">
            <a:alphaModFix/>
          </a:blip>
          <a:srcRect b="0" l="0" r="0" t="0"/>
          <a:stretch/>
        </p:blipFill>
        <p:spPr>
          <a:xfrm>
            <a:off x="201168" y="3998214"/>
            <a:ext cx="1191478" cy="983583"/>
          </a:xfrm>
          <a:prstGeom prst="rect">
            <a:avLst/>
          </a:prstGeom>
          <a:noFill/>
          <a:ln>
            <a:noFill/>
          </a:ln>
        </p:spPr>
      </p:pic>
      <p:sp>
        <p:nvSpPr>
          <p:cNvPr id="463" name="Google Shape;463;p45"/>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nes 3 Grey" showMasterSp="0">
  <p:cSld name="Title Slide Lines 3 Grey">
    <p:bg>
      <p:bgPr>
        <a:solidFill>
          <a:srgbClr val="464646"/>
        </a:solidFill>
      </p:bgPr>
    </p:bg>
    <p:spTree>
      <p:nvGrpSpPr>
        <p:cNvPr id="464" name="Shape 464"/>
        <p:cNvGrpSpPr/>
        <p:nvPr/>
      </p:nvGrpSpPr>
      <p:grpSpPr>
        <a:xfrm>
          <a:off x="0" y="0"/>
          <a:ext cx="0" cy="0"/>
          <a:chOff x="0" y="0"/>
          <a:chExt cx="0" cy="0"/>
        </a:xfrm>
      </p:grpSpPr>
      <p:sp>
        <p:nvSpPr>
          <p:cNvPr id="465" name="Google Shape;465;p46"/>
          <p:cNvSpPr/>
          <p:nvPr/>
        </p:nvSpPr>
        <p:spPr>
          <a:xfrm>
            <a:off x="7086600" y="0"/>
            <a:ext cx="2057400" cy="51435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66" name="Google Shape;466;p46"/>
          <p:cNvSpPr txBox="1"/>
          <p:nvPr>
            <p:ph type="ctrTitle"/>
          </p:nvPr>
        </p:nvSpPr>
        <p:spPr>
          <a:xfrm>
            <a:off x="457200" y="342901"/>
            <a:ext cx="5394300" cy="20574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467" name="Google Shape;467;p46"/>
          <p:cNvSpPr txBox="1"/>
          <p:nvPr>
            <p:ph idx="1" type="subTitle"/>
          </p:nvPr>
        </p:nvSpPr>
        <p:spPr>
          <a:xfrm>
            <a:off x="457200" y="2571750"/>
            <a:ext cx="3980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468" name="Google Shape;468;p46"/>
          <p:cNvSpPr/>
          <p:nvPr/>
        </p:nvSpPr>
        <p:spPr>
          <a:xfrm>
            <a:off x="-6350" y="0"/>
            <a:ext cx="9150336" cy="5146923"/>
          </a:xfrm>
          <a:custGeom>
            <a:rect b="b" l="l" r="r" t="t"/>
            <a:pathLst>
              <a:path extrusionOk="0" h="14399" w="19200">
                <a:moveTo>
                  <a:pt x="14239" y="0"/>
                </a:moveTo>
                <a:lnTo>
                  <a:pt x="14239" y="0"/>
                </a:lnTo>
                <a:lnTo>
                  <a:pt x="14239" y="9227"/>
                </a:lnTo>
                <a:lnTo>
                  <a:pt x="0" y="9227"/>
                </a:lnTo>
                <a:lnTo>
                  <a:pt x="0" y="9869"/>
                </a:lnTo>
                <a:lnTo>
                  <a:pt x="14239" y="9869"/>
                </a:lnTo>
                <a:lnTo>
                  <a:pt x="14239" y="14399"/>
                </a:lnTo>
                <a:lnTo>
                  <a:pt x="14881" y="14399"/>
                </a:lnTo>
                <a:lnTo>
                  <a:pt x="14881" y="9869"/>
                </a:lnTo>
                <a:lnTo>
                  <a:pt x="19200" y="9869"/>
                </a:lnTo>
                <a:lnTo>
                  <a:pt x="19200" y="9227"/>
                </a:lnTo>
                <a:lnTo>
                  <a:pt x="14881" y="9227"/>
                </a:lnTo>
                <a:lnTo>
                  <a:pt x="14881" y="2789"/>
                </a:lnTo>
                <a:lnTo>
                  <a:pt x="19200" y="2789"/>
                </a:lnTo>
                <a:lnTo>
                  <a:pt x="19200" y="2147"/>
                </a:lnTo>
                <a:lnTo>
                  <a:pt x="14881" y="2147"/>
                </a:lnTo>
                <a:lnTo>
                  <a:pt x="14881" y="0"/>
                </a:lnTo>
                <a:lnTo>
                  <a:pt x="14239" y="0"/>
                </a:lnTo>
                <a:close/>
              </a:path>
            </a:pathLst>
          </a:custGeom>
          <a:solidFill>
            <a:srgbClr val="FFFFFF"/>
          </a:solidFill>
          <a:ln>
            <a:noFill/>
          </a:ln>
        </p:spPr>
        <p:txBody>
          <a:bodyPr anchorCtr="0" anchor="t" bIns="38150" lIns="76300" spcFirstLastPara="1" rIns="76300" wrap="square" tIns="381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pic>
        <p:nvPicPr>
          <p:cNvPr id="469" name="Google Shape;469;p46"/>
          <p:cNvPicPr preferRelativeResize="0"/>
          <p:nvPr/>
        </p:nvPicPr>
        <p:blipFill rotWithShape="1">
          <a:blip r:embed="rId2">
            <a:alphaModFix/>
          </a:blip>
          <a:srcRect b="0" l="0" r="0" t="0"/>
          <a:stretch/>
        </p:blipFill>
        <p:spPr>
          <a:xfrm>
            <a:off x="201168" y="3998214"/>
            <a:ext cx="1191478" cy="983583"/>
          </a:xfrm>
          <a:prstGeom prst="rect">
            <a:avLst/>
          </a:prstGeom>
          <a:noFill/>
          <a:ln>
            <a:noFill/>
          </a:ln>
        </p:spPr>
      </p:pic>
      <p:sp>
        <p:nvSpPr>
          <p:cNvPr id="470" name="Google Shape;470;p46"/>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Shape Orange" showMasterSp="0">
  <p:cSld name="Title Slide Logo Shape Orange">
    <p:spTree>
      <p:nvGrpSpPr>
        <p:cNvPr id="471" name="Shape 471"/>
        <p:cNvGrpSpPr/>
        <p:nvPr/>
      </p:nvGrpSpPr>
      <p:grpSpPr>
        <a:xfrm>
          <a:off x="0" y="0"/>
          <a:ext cx="0" cy="0"/>
          <a:chOff x="0" y="0"/>
          <a:chExt cx="0" cy="0"/>
        </a:xfrm>
      </p:grpSpPr>
      <p:sp>
        <p:nvSpPr>
          <p:cNvPr id="472" name="Google Shape;472;p47"/>
          <p:cNvSpPr/>
          <p:nvPr/>
        </p:nvSpPr>
        <p:spPr>
          <a:xfrm>
            <a:off x="0" y="1"/>
            <a:ext cx="6126163" cy="5143500"/>
          </a:xfrm>
          <a:custGeom>
            <a:rect b="b" l="l" r="r" t="t"/>
            <a:pathLst>
              <a:path extrusionOk="0" h="6858000" w="6126163">
                <a:moveTo>
                  <a:pt x="0" y="0"/>
                </a:moveTo>
                <a:lnTo>
                  <a:pt x="2381250" y="0"/>
                </a:lnTo>
                <a:lnTo>
                  <a:pt x="2381250" y="765175"/>
                </a:lnTo>
                <a:lnTo>
                  <a:pt x="3149601" y="765175"/>
                </a:lnTo>
                <a:lnTo>
                  <a:pt x="3149601" y="1957388"/>
                </a:lnTo>
                <a:lnTo>
                  <a:pt x="5132388" y="1957388"/>
                </a:lnTo>
                <a:lnTo>
                  <a:pt x="5132388" y="4899025"/>
                </a:lnTo>
                <a:lnTo>
                  <a:pt x="6126163" y="4899025"/>
                </a:lnTo>
                <a:lnTo>
                  <a:pt x="6126163" y="6858000"/>
                </a:lnTo>
                <a:lnTo>
                  <a:pt x="5132388" y="6858000"/>
                </a:lnTo>
                <a:lnTo>
                  <a:pt x="3149601" y="6858000"/>
                </a:lnTo>
                <a:lnTo>
                  <a:pt x="2381250" y="6858000"/>
                </a:lnTo>
                <a:lnTo>
                  <a:pt x="917576" y="6858000"/>
                </a:lnTo>
                <a:lnTo>
                  <a:pt x="0" y="6858000"/>
                </a:lnTo>
                <a:close/>
              </a:path>
            </a:pathLst>
          </a:custGeom>
          <a:solidFill>
            <a:srgbClr val="D04A02"/>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473" name="Google Shape;473;p47"/>
          <p:cNvSpPr txBox="1"/>
          <p:nvPr>
            <p:ph type="ctrTitle"/>
          </p:nvPr>
        </p:nvSpPr>
        <p:spPr>
          <a:xfrm>
            <a:off x="457199" y="1577579"/>
            <a:ext cx="4526100" cy="13713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000"/>
              <a:buFont typeface="Georgia"/>
              <a:buNone/>
              <a:defRPr b="0" i="0" sz="30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474" name="Google Shape;474;p47"/>
          <p:cNvSpPr txBox="1"/>
          <p:nvPr>
            <p:ph idx="1" type="subTitle"/>
          </p:nvPr>
        </p:nvSpPr>
        <p:spPr>
          <a:xfrm>
            <a:off x="457200" y="3120390"/>
            <a:ext cx="4526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475" name="Google Shape;475;p47"/>
          <p:cNvPicPr preferRelativeResize="0"/>
          <p:nvPr/>
        </p:nvPicPr>
        <p:blipFill rotWithShape="1">
          <a:blip r:embed="rId2">
            <a:alphaModFix/>
          </a:blip>
          <a:srcRect b="0" l="0" r="0" t="0"/>
          <a:stretch/>
        </p:blipFill>
        <p:spPr>
          <a:xfrm>
            <a:off x="201168" y="3998214"/>
            <a:ext cx="1191478" cy="983583"/>
          </a:xfrm>
          <a:prstGeom prst="rect">
            <a:avLst/>
          </a:prstGeom>
          <a:noFill/>
          <a:ln>
            <a:noFill/>
          </a:ln>
        </p:spPr>
      </p:pic>
      <p:sp>
        <p:nvSpPr>
          <p:cNvPr id="476" name="Google Shape;476;p47"/>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14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14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1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Shape Red" showMasterSp="0">
  <p:cSld name="Title Slide Logo Shape Red">
    <p:spTree>
      <p:nvGrpSpPr>
        <p:cNvPr id="477" name="Shape 477"/>
        <p:cNvGrpSpPr/>
        <p:nvPr/>
      </p:nvGrpSpPr>
      <p:grpSpPr>
        <a:xfrm>
          <a:off x="0" y="0"/>
          <a:ext cx="0" cy="0"/>
          <a:chOff x="0" y="0"/>
          <a:chExt cx="0" cy="0"/>
        </a:xfrm>
      </p:grpSpPr>
      <p:sp>
        <p:nvSpPr>
          <p:cNvPr id="478" name="Google Shape;478;p48"/>
          <p:cNvSpPr/>
          <p:nvPr/>
        </p:nvSpPr>
        <p:spPr>
          <a:xfrm>
            <a:off x="0" y="1"/>
            <a:ext cx="6126163" cy="5143500"/>
          </a:xfrm>
          <a:custGeom>
            <a:rect b="b" l="l" r="r" t="t"/>
            <a:pathLst>
              <a:path extrusionOk="0" h="6858000" w="6126163">
                <a:moveTo>
                  <a:pt x="0" y="0"/>
                </a:moveTo>
                <a:lnTo>
                  <a:pt x="2381250" y="0"/>
                </a:lnTo>
                <a:lnTo>
                  <a:pt x="2381250" y="765175"/>
                </a:lnTo>
                <a:lnTo>
                  <a:pt x="3149601" y="765175"/>
                </a:lnTo>
                <a:lnTo>
                  <a:pt x="3149601" y="1957388"/>
                </a:lnTo>
                <a:lnTo>
                  <a:pt x="5132388" y="1957388"/>
                </a:lnTo>
                <a:lnTo>
                  <a:pt x="5132388" y="4899025"/>
                </a:lnTo>
                <a:lnTo>
                  <a:pt x="6126163" y="4899025"/>
                </a:lnTo>
                <a:lnTo>
                  <a:pt x="6126163" y="6858000"/>
                </a:lnTo>
                <a:lnTo>
                  <a:pt x="5132388" y="6858000"/>
                </a:lnTo>
                <a:lnTo>
                  <a:pt x="3149601" y="6858000"/>
                </a:lnTo>
                <a:lnTo>
                  <a:pt x="2381250" y="6858000"/>
                </a:lnTo>
                <a:lnTo>
                  <a:pt x="917576" y="6858000"/>
                </a:lnTo>
                <a:lnTo>
                  <a:pt x="0" y="6858000"/>
                </a:lnTo>
                <a:close/>
              </a:path>
            </a:pathLst>
          </a:custGeom>
          <a:solidFill>
            <a:srgbClr val="E0301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479" name="Google Shape;479;p48"/>
          <p:cNvSpPr txBox="1"/>
          <p:nvPr>
            <p:ph type="ctrTitle"/>
          </p:nvPr>
        </p:nvSpPr>
        <p:spPr>
          <a:xfrm>
            <a:off x="457199" y="1577579"/>
            <a:ext cx="4526100" cy="13713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000"/>
              <a:buFont typeface="Georgia"/>
              <a:buNone/>
              <a:defRPr b="0" i="0" sz="30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480" name="Google Shape;480;p48"/>
          <p:cNvSpPr txBox="1"/>
          <p:nvPr>
            <p:ph idx="1" type="subTitle"/>
          </p:nvPr>
        </p:nvSpPr>
        <p:spPr>
          <a:xfrm>
            <a:off x="457200" y="3120390"/>
            <a:ext cx="4526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481" name="Google Shape;481;p48"/>
          <p:cNvPicPr preferRelativeResize="0"/>
          <p:nvPr/>
        </p:nvPicPr>
        <p:blipFill rotWithShape="1">
          <a:blip r:embed="rId2">
            <a:alphaModFix/>
          </a:blip>
          <a:srcRect b="0" l="0" r="0" t="0"/>
          <a:stretch/>
        </p:blipFill>
        <p:spPr>
          <a:xfrm>
            <a:off x="201168" y="3998214"/>
            <a:ext cx="1191478" cy="983583"/>
          </a:xfrm>
          <a:prstGeom prst="rect">
            <a:avLst/>
          </a:prstGeom>
          <a:noFill/>
          <a:ln>
            <a:noFill/>
          </a:ln>
        </p:spPr>
      </p:pic>
      <p:sp>
        <p:nvSpPr>
          <p:cNvPr id="482" name="Google Shape;482;p48"/>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Shape Grey" showMasterSp="0">
  <p:cSld name="Title Slide Logo Shape Grey">
    <p:spTree>
      <p:nvGrpSpPr>
        <p:cNvPr id="483" name="Shape 483"/>
        <p:cNvGrpSpPr/>
        <p:nvPr/>
      </p:nvGrpSpPr>
      <p:grpSpPr>
        <a:xfrm>
          <a:off x="0" y="0"/>
          <a:ext cx="0" cy="0"/>
          <a:chOff x="0" y="0"/>
          <a:chExt cx="0" cy="0"/>
        </a:xfrm>
      </p:grpSpPr>
      <p:sp>
        <p:nvSpPr>
          <p:cNvPr id="484" name="Google Shape;484;p49"/>
          <p:cNvSpPr/>
          <p:nvPr/>
        </p:nvSpPr>
        <p:spPr>
          <a:xfrm>
            <a:off x="0" y="1"/>
            <a:ext cx="6126163" cy="5143500"/>
          </a:xfrm>
          <a:custGeom>
            <a:rect b="b" l="l" r="r" t="t"/>
            <a:pathLst>
              <a:path extrusionOk="0" h="6858000" w="6126163">
                <a:moveTo>
                  <a:pt x="0" y="0"/>
                </a:moveTo>
                <a:lnTo>
                  <a:pt x="2381250" y="0"/>
                </a:lnTo>
                <a:lnTo>
                  <a:pt x="2381250" y="765175"/>
                </a:lnTo>
                <a:lnTo>
                  <a:pt x="3149601" y="765175"/>
                </a:lnTo>
                <a:lnTo>
                  <a:pt x="3149601" y="1957388"/>
                </a:lnTo>
                <a:lnTo>
                  <a:pt x="5132388" y="1957388"/>
                </a:lnTo>
                <a:lnTo>
                  <a:pt x="5132388" y="4899025"/>
                </a:lnTo>
                <a:lnTo>
                  <a:pt x="6126163" y="4899025"/>
                </a:lnTo>
                <a:lnTo>
                  <a:pt x="6126163" y="6858000"/>
                </a:lnTo>
                <a:lnTo>
                  <a:pt x="5132388" y="6858000"/>
                </a:lnTo>
                <a:lnTo>
                  <a:pt x="3149601" y="6858000"/>
                </a:lnTo>
                <a:lnTo>
                  <a:pt x="2381250" y="6858000"/>
                </a:lnTo>
                <a:lnTo>
                  <a:pt x="917576" y="6858000"/>
                </a:lnTo>
                <a:lnTo>
                  <a:pt x="0" y="6858000"/>
                </a:lnTo>
                <a:close/>
              </a:path>
            </a:pathLst>
          </a:custGeom>
          <a:solidFill>
            <a:srgbClr val="464646"/>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485" name="Google Shape;485;p49"/>
          <p:cNvSpPr txBox="1"/>
          <p:nvPr>
            <p:ph type="ctrTitle"/>
          </p:nvPr>
        </p:nvSpPr>
        <p:spPr>
          <a:xfrm>
            <a:off x="457199" y="1577579"/>
            <a:ext cx="4526100" cy="13713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000"/>
              <a:buFont typeface="Georgia"/>
              <a:buNone/>
              <a:defRPr b="0" i="0" sz="30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486" name="Google Shape;486;p49"/>
          <p:cNvSpPr txBox="1"/>
          <p:nvPr>
            <p:ph idx="1" type="subTitle"/>
          </p:nvPr>
        </p:nvSpPr>
        <p:spPr>
          <a:xfrm>
            <a:off x="457200" y="3120390"/>
            <a:ext cx="4526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487" name="Google Shape;487;p49"/>
          <p:cNvPicPr preferRelativeResize="0"/>
          <p:nvPr/>
        </p:nvPicPr>
        <p:blipFill rotWithShape="1">
          <a:blip r:embed="rId2">
            <a:alphaModFix/>
          </a:blip>
          <a:srcRect b="0" l="0" r="0" t="0"/>
          <a:stretch/>
        </p:blipFill>
        <p:spPr>
          <a:xfrm>
            <a:off x="201168" y="3998214"/>
            <a:ext cx="1191478" cy="983583"/>
          </a:xfrm>
          <a:prstGeom prst="rect">
            <a:avLst/>
          </a:prstGeom>
          <a:noFill/>
          <a:ln>
            <a:noFill/>
          </a:ln>
        </p:spPr>
      </p:pic>
      <p:sp>
        <p:nvSpPr>
          <p:cNvPr id="488" name="Google Shape;488;p49"/>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plit" showMasterSp="0">
  <p:cSld name="Title Slide Split">
    <p:spTree>
      <p:nvGrpSpPr>
        <p:cNvPr id="489" name="Shape 489"/>
        <p:cNvGrpSpPr/>
        <p:nvPr/>
      </p:nvGrpSpPr>
      <p:grpSpPr>
        <a:xfrm>
          <a:off x="0" y="0"/>
          <a:ext cx="0" cy="0"/>
          <a:chOff x="0" y="0"/>
          <a:chExt cx="0" cy="0"/>
        </a:xfrm>
      </p:grpSpPr>
      <p:sp>
        <p:nvSpPr>
          <p:cNvPr id="490" name="Google Shape;490;p50"/>
          <p:cNvSpPr/>
          <p:nvPr/>
        </p:nvSpPr>
        <p:spPr>
          <a:xfrm>
            <a:off x="4572000" y="0"/>
            <a:ext cx="4572000" cy="51435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91" name="Google Shape;491;p50"/>
          <p:cNvSpPr txBox="1"/>
          <p:nvPr>
            <p:ph type="ctrTitle"/>
          </p:nvPr>
        </p:nvSpPr>
        <p:spPr>
          <a:xfrm>
            <a:off x="457199" y="342900"/>
            <a:ext cx="3979800" cy="22290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dk1"/>
              </a:buClr>
              <a:buSzPts val="3000"/>
              <a:buFont typeface="Georgia"/>
              <a:buNone/>
              <a:defRPr b="0" i="0" sz="30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492" name="Google Shape;492;p50"/>
          <p:cNvSpPr/>
          <p:nvPr/>
        </p:nvSpPr>
        <p:spPr>
          <a:xfrm>
            <a:off x="4000500" y="0"/>
            <a:ext cx="5143200" cy="5143500"/>
          </a:xfrm>
          <a:prstGeom prst="rect">
            <a:avLst/>
          </a:prstGeom>
          <a:no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493" name="Google Shape;493;p50"/>
          <p:cNvSpPr/>
          <p:nvPr/>
        </p:nvSpPr>
        <p:spPr>
          <a:xfrm>
            <a:off x="4000500" y="0"/>
            <a:ext cx="5143200" cy="5143500"/>
          </a:xfrm>
          <a:prstGeom prst="rect">
            <a:avLst/>
          </a:prstGeom>
          <a:no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pic>
        <p:nvPicPr>
          <p:cNvPr id="494" name="Google Shape;494;p50"/>
          <p:cNvPicPr preferRelativeResize="0"/>
          <p:nvPr/>
        </p:nvPicPr>
        <p:blipFill rotWithShape="1">
          <a:blip r:embed="rId2">
            <a:alphaModFix/>
          </a:blip>
          <a:srcRect b="0" l="0" r="0" t="0"/>
          <a:stretch/>
        </p:blipFill>
        <p:spPr>
          <a:xfrm>
            <a:off x="201168" y="3998214"/>
            <a:ext cx="1191478" cy="983583"/>
          </a:xfrm>
          <a:prstGeom prst="rect">
            <a:avLst/>
          </a:prstGeom>
          <a:noFill/>
          <a:ln>
            <a:noFill/>
          </a:ln>
        </p:spPr>
      </p:pic>
      <p:sp>
        <p:nvSpPr>
          <p:cNvPr id="495" name="Google Shape;495;p50"/>
          <p:cNvSpPr txBox="1"/>
          <p:nvPr>
            <p:ph idx="1" type="subTitle"/>
          </p:nvPr>
        </p:nvSpPr>
        <p:spPr>
          <a:xfrm>
            <a:off x="457199" y="2811780"/>
            <a:ext cx="39798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496" name="Google Shape;496;p50"/>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97" name="Shape 497"/>
        <p:cNvGrpSpPr/>
        <p:nvPr/>
      </p:nvGrpSpPr>
      <p:grpSpPr>
        <a:xfrm>
          <a:off x="0" y="0"/>
          <a:ext cx="0" cy="0"/>
          <a:chOff x="0" y="0"/>
          <a:chExt cx="0" cy="0"/>
        </a:xfrm>
      </p:grpSpPr>
      <p:sp>
        <p:nvSpPr>
          <p:cNvPr id="498" name="Google Shape;498;p51"/>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99" name="Google Shape;499;p51"/>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500" name="Shape 500"/>
        <p:cNvGrpSpPr/>
        <p:nvPr/>
      </p:nvGrpSpPr>
      <p:grpSpPr>
        <a:xfrm>
          <a:off x="0" y="0"/>
          <a:ext cx="0" cy="0"/>
          <a:chOff x="0" y="0"/>
          <a:chExt cx="0" cy="0"/>
        </a:xfrm>
      </p:grpSpPr>
      <p:sp>
        <p:nvSpPr>
          <p:cNvPr id="501" name="Google Shape;501;p52"/>
          <p:cNvSpPr txBox="1"/>
          <p:nvPr>
            <p:ph type="title"/>
          </p:nvPr>
        </p:nvSpPr>
        <p:spPr>
          <a:xfrm>
            <a:off x="3886200" y="1582103"/>
            <a:ext cx="3520500" cy="198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502" name="Google Shape;502;p52"/>
          <p:cNvSpPr txBox="1"/>
          <p:nvPr>
            <p:ph idx="1" type="subTitle"/>
          </p:nvPr>
        </p:nvSpPr>
        <p:spPr>
          <a:xfrm>
            <a:off x="457200" y="0"/>
            <a:ext cx="3429000" cy="5143500"/>
          </a:xfrm>
          <a:prstGeom prst="rect">
            <a:avLst/>
          </a:prstGeom>
          <a:noFill/>
          <a:ln>
            <a:noFill/>
          </a:ln>
        </p:spPr>
        <p:txBody>
          <a:bodyPr anchorCtr="0" anchor="ctr" bIns="0" lIns="0" spcFirstLastPara="1" rIns="0" wrap="square" tIns="0">
            <a:noAutofit/>
          </a:bodyPr>
          <a:lstStyle>
            <a:lvl1pPr lvl="0"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1pPr>
            <a:lvl2pPr lvl="1"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2pPr>
            <a:lvl3pPr lvl="2"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3pPr>
            <a:lvl4pPr lvl="3"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4pPr>
            <a:lvl5pPr lvl="4"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5pPr>
            <a:lvl6pPr lvl="5"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6pPr>
            <a:lvl7pPr lvl="6"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7pPr>
            <a:lvl8pPr lvl="7"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8pPr>
            <a:lvl9pPr lvl="8"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9pPr>
          </a:lstStyle>
          <a:p/>
        </p:txBody>
      </p:sp>
      <p:sp>
        <p:nvSpPr>
          <p:cNvPr id="503" name="Google Shape;503;p52"/>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ed" showMasterSp="0">
  <p:cSld name="Section Header Red">
    <p:bg>
      <p:bgPr>
        <a:solidFill>
          <a:srgbClr val="E0301E"/>
        </a:solidFill>
      </p:bgPr>
    </p:bg>
    <p:spTree>
      <p:nvGrpSpPr>
        <p:cNvPr id="504" name="Shape 504"/>
        <p:cNvGrpSpPr/>
        <p:nvPr/>
      </p:nvGrpSpPr>
      <p:grpSpPr>
        <a:xfrm>
          <a:off x="0" y="0"/>
          <a:ext cx="0" cy="0"/>
          <a:chOff x="0" y="0"/>
          <a:chExt cx="0" cy="0"/>
        </a:xfrm>
      </p:grpSpPr>
      <p:sp>
        <p:nvSpPr>
          <p:cNvPr id="505" name="Google Shape;505;p53"/>
          <p:cNvSpPr txBox="1"/>
          <p:nvPr>
            <p:ph type="title"/>
          </p:nvPr>
        </p:nvSpPr>
        <p:spPr>
          <a:xfrm>
            <a:off x="3886200" y="1577579"/>
            <a:ext cx="3520500" cy="198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506" name="Google Shape;506;p53"/>
          <p:cNvSpPr txBox="1"/>
          <p:nvPr>
            <p:ph idx="1" type="subTitle"/>
          </p:nvPr>
        </p:nvSpPr>
        <p:spPr>
          <a:xfrm>
            <a:off x="457200" y="0"/>
            <a:ext cx="3429000" cy="5143500"/>
          </a:xfrm>
          <a:prstGeom prst="rect">
            <a:avLst/>
          </a:prstGeom>
          <a:noFill/>
          <a:ln>
            <a:noFill/>
          </a:ln>
        </p:spPr>
        <p:txBody>
          <a:bodyPr anchorCtr="0" anchor="ctr" bIns="0" lIns="0" spcFirstLastPara="1" rIns="0" wrap="square" tIns="0">
            <a:noAutofit/>
          </a:bodyPr>
          <a:lstStyle>
            <a:lvl1pPr lvl="0"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1pPr>
            <a:lvl2pPr lvl="1"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2pPr>
            <a:lvl3pPr lvl="2"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3pPr>
            <a:lvl4pPr lvl="3"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4pPr>
            <a:lvl5pPr lvl="4"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5pPr>
            <a:lvl6pPr lvl="5"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6pPr>
            <a:lvl7pPr lvl="6"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7pPr>
            <a:lvl8pPr lvl="7"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8pPr>
            <a:lvl9pPr lvl="8"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9pPr>
          </a:lstStyle>
          <a:p/>
        </p:txBody>
      </p:sp>
      <p:sp>
        <p:nvSpPr>
          <p:cNvPr id="507" name="Google Shape;507;p53"/>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Grey" showMasterSp="0">
  <p:cSld name="Section Header Grey">
    <p:bg>
      <p:bgPr>
        <a:solidFill>
          <a:srgbClr val="464646"/>
        </a:solidFill>
      </p:bgPr>
    </p:bg>
    <p:spTree>
      <p:nvGrpSpPr>
        <p:cNvPr id="508" name="Shape 508"/>
        <p:cNvGrpSpPr/>
        <p:nvPr/>
      </p:nvGrpSpPr>
      <p:grpSpPr>
        <a:xfrm>
          <a:off x="0" y="0"/>
          <a:ext cx="0" cy="0"/>
          <a:chOff x="0" y="0"/>
          <a:chExt cx="0" cy="0"/>
        </a:xfrm>
      </p:grpSpPr>
      <p:sp>
        <p:nvSpPr>
          <p:cNvPr id="509" name="Google Shape;509;p54"/>
          <p:cNvSpPr txBox="1"/>
          <p:nvPr>
            <p:ph type="title"/>
          </p:nvPr>
        </p:nvSpPr>
        <p:spPr>
          <a:xfrm>
            <a:off x="3886200" y="1577579"/>
            <a:ext cx="3520500" cy="198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510" name="Google Shape;510;p54"/>
          <p:cNvSpPr txBox="1"/>
          <p:nvPr>
            <p:ph idx="1" type="subTitle"/>
          </p:nvPr>
        </p:nvSpPr>
        <p:spPr>
          <a:xfrm>
            <a:off x="457200" y="0"/>
            <a:ext cx="3429000" cy="5143500"/>
          </a:xfrm>
          <a:prstGeom prst="rect">
            <a:avLst/>
          </a:prstGeom>
          <a:noFill/>
          <a:ln>
            <a:noFill/>
          </a:ln>
        </p:spPr>
        <p:txBody>
          <a:bodyPr anchorCtr="0" anchor="ctr" bIns="0" lIns="0" spcFirstLastPara="1" rIns="0" wrap="square" tIns="0">
            <a:noAutofit/>
          </a:bodyPr>
          <a:lstStyle>
            <a:lvl1pPr lvl="0"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1pPr>
            <a:lvl2pPr lvl="1"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2pPr>
            <a:lvl3pPr lvl="2"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3pPr>
            <a:lvl4pPr lvl="3"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4pPr>
            <a:lvl5pPr lvl="4"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5pPr>
            <a:lvl6pPr lvl="5"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6pPr>
            <a:lvl7pPr lvl="6"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7pPr>
            <a:lvl8pPr lvl="7"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8pPr>
            <a:lvl9pPr lvl="8"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9pPr>
          </a:lstStyle>
          <a:p/>
        </p:txBody>
      </p:sp>
      <p:sp>
        <p:nvSpPr>
          <p:cNvPr id="511" name="Google Shape;511;p54"/>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Manual" showMasterSp="0">
  <p:cSld name="Section Header Orange Manual">
    <p:bg>
      <p:bgPr>
        <a:solidFill>
          <a:srgbClr val="D04A02"/>
        </a:solidFill>
      </p:bgPr>
    </p:bg>
    <p:spTree>
      <p:nvGrpSpPr>
        <p:cNvPr id="512" name="Shape 512"/>
        <p:cNvGrpSpPr/>
        <p:nvPr/>
      </p:nvGrpSpPr>
      <p:grpSpPr>
        <a:xfrm>
          <a:off x="0" y="0"/>
          <a:ext cx="0" cy="0"/>
          <a:chOff x="0" y="0"/>
          <a:chExt cx="0" cy="0"/>
        </a:xfrm>
      </p:grpSpPr>
      <p:sp>
        <p:nvSpPr>
          <p:cNvPr id="513" name="Google Shape;513;p55"/>
          <p:cNvSpPr txBox="1"/>
          <p:nvPr>
            <p:ph type="title"/>
          </p:nvPr>
        </p:nvSpPr>
        <p:spPr>
          <a:xfrm>
            <a:off x="457200" y="342900"/>
            <a:ext cx="1097100" cy="1234500"/>
          </a:xfrm>
          <a:prstGeom prst="rect">
            <a:avLst/>
          </a:prstGeom>
          <a:noFill/>
          <a:ln>
            <a:noFill/>
          </a:ln>
        </p:spPr>
        <p:txBody>
          <a:bodyPr anchorCtr="0" anchor="b" bIns="0" lIns="0" spcFirstLastPara="1" rIns="0" wrap="square" tIns="0">
            <a:noAutofit/>
          </a:bodyPr>
          <a:lstStyle>
            <a:lvl1pPr lvl="0" marR="0" algn="l">
              <a:lnSpc>
                <a:spcPct val="80000"/>
              </a:lnSpc>
              <a:spcBef>
                <a:spcPts val="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514" name="Google Shape;514;p55"/>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ed Manual" showMasterSp="0">
  <p:cSld name="Section Header Red Manual">
    <p:bg>
      <p:bgPr>
        <a:solidFill>
          <a:srgbClr val="E0301E"/>
        </a:solidFill>
      </p:bgPr>
    </p:bg>
    <p:spTree>
      <p:nvGrpSpPr>
        <p:cNvPr id="515" name="Shape 515"/>
        <p:cNvGrpSpPr/>
        <p:nvPr/>
      </p:nvGrpSpPr>
      <p:grpSpPr>
        <a:xfrm>
          <a:off x="0" y="0"/>
          <a:ext cx="0" cy="0"/>
          <a:chOff x="0" y="0"/>
          <a:chExt cx="0" cy="0"/>
        </a:xfrm>
      </p:grpSpPr>
      <p:sp>
        <p:nvSpPr>
          <p:cNvPr id="516" name="Google Shape;516;p56"/>
          <p:cNvSpPr txBox="1"/>
          <p:nvPr>
            <p:ph type="title"/>
          </p:nvPr>
        </p:nvSpPr>
        <p:spPr>
          <a:xfrm>
            <a:off x="457200" y="342900"/>
            <a:ext cx="1097100" cy="1234500"/>
          </a:xfrm>
          <a:prstGeom prst="rect">
            <a:avLst/>
          </a:prstGeom>
          <a:noFill/>
          <a:ln>
            <a:noFill/>
          </a:ln>
        </p:spPr>
        <p:txBody>
          <a:bodyPr anchorCtr="0" anchor="b" bIns="0" lIns="0" spcFirstLastPara="1" rIns="0" wrap="square" tIns="0">
            <a:noAutofit/>
          </a:bodyPr>
          <a:lstStyle>
            <a:lvl1pPr lvl="0" marR="0" algn="l">
              <a:lnSpc>
                <a:spcPct val="80000"/>
              </a:lnSpc>
              <a:spcBef>
                <a:spcPts val="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517" name="Google Shape;517;p56"/>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Grey Manual" showMasterSp="0">
  <p:cSld name="Section Header Grey Manual">
    <p:bg>
      <p:bgPr>
        <a:solidFill>
          <a:srgbClr val="464646"/>
        </a:solidFill>
      </p:bgPr>
    </p:bg>
    <p:spTree>
      <p:nvGrpSpPr>
        <p:cNvPr id="518" name="Shape 518"/>
        <p:cNvGrpSpPr/>
        <p:nvPr/>
      </p:nvGrpSpPr>
      <p:grpSpPr>
        <a:xfrm>
          <a:off x="0" y="0"/>
          <a:ext cx="0" cy="0"/>
          <a:chOff x="0" y="0"/>
          <a:chExt cx="0" cy="0"/>
        </a:xfrm>
      </p:grpSpPr>
      <p:sp>
        <p:nvSpPr>
          <p:cNvPr id="519" name="Google Shape;519;p57"/>
          <p:cNvSpPr txBox="1"/>
          <p:nvPr>
            <p:ph type="title"/>
          </p:nvPr>
        </p:nvSpPr>
        <p:spPr>
          <a:xfrm>
            <a:off x="457200" y="342900"/>
            <a:ext cx="1097100" cy="1234500"/>
          </a:xfrm>
          <a:prstGeom prst="rect">
            <a:avLst/>
          </a:prstGeom>
          <a:noFill/>
          <a:ln>
            <a:noFill/>
          </a:ln>
        </p:spPr>
        <p:txBody>
          <a:bodyPr anchorCtr="0" anchor="b" bIns="0" lIns="0" spcFirstLastPara="1" rIns="0" wrap="square" tIns="0">
            <a:noAutofit/>
          </a:bodyPr>
          <a:lstStyle>
            <a:lvl1pPr lvl="0" marR="0" algn="l">
              <a:lnSpc>
                <a:spcPct val="80000"/>
              </a:lnSpc>
              <a:spcBef>
                <a:spcPts val="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520" name="Google Shape;520;p57"/>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5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5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5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5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1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Image Full" showMasterSp="0">
  <p:cSld name="Quote 1 Image Full">
    <p:bg>
      <p:bgPr>
        <a:solidFill>
          <a:srgbClr val="DEDEDE"/>
        </a:solidFill>
      </p:bgPr>
    </p:bg>
    <p:spTree>
      <p:nvGrpSpPr>
        <p:cNvPr id="521" name="Shape 521"/>
        <p:cNvGrpSpPr/>
        <p:nvPr/>
      </p:nvGrpSpPr>
      <p:grpSpPr>
        <a:xfrm>
          <a:off x="0" y="0"/>
          <a:ext cx="0" cy="0"/>
          <a:chOff x="0" y="0"/>
          <a:chExt cx="0" cy="0"/>
        </a:xfrm>
      </p:grpSpPr>
      <p:sp>
        <p:nvSpPr>
          <p:cNvPr id="522" name="Google Shape;522;p58"/>
          <p:cNvSpPr txBox="1"/>
          <p:nvPr>
            <p:ph idx="1" type="body"/>
          </p:nvPr>
        </p:nvSpPr>
        <p:spPr>
          <a:xfrm>
            <a:off x="0" y="857250"/>
            <a:ext cx="3657600" cy="3429000"/>
          </a:xfrm>
          <a:prstGeom prst="rect">
            <a:avLst/>
          </a:prstGeom>
          <a:solidFill>
            <a:srgbClr val="E0301E"/>
          </a:solidFill>
          <a:ln>
            <a:noFill/>
          </a:ln>
        </p:spPr>
        <p:txBody>
          <a:bodyPr anchorCtr="0" anchor="t" bIns="190825" lIns="381625" spcFirstLastPara="1" rIns="190825" wrap="square" tIns="1030400">
            <a:noAutofit/>
          </a:bodyPr>
          <a:lstStyle>
            <a:lvl1pPr indent="-228600" lvl="0" marL="457200" marR="0" algn="l">
              <a:lnSpc>
                <a:spcPct val="90000"/>
              </a:lnSpc>
              <a:spcBef>
                <a:spcPts val="0"/>
              </a:spcBef>
              <a:spcAft>
                <a:spcPts val="0"/>
              </a:spcAft>
              <a:buClr>
                <a:schemeClr val="lt1"/>
              </a:buClr>
              <a:buSzPts val="2000"/>
              <a:buFont typeface="Arial"/>
              <a:buNone/>
              <a:defRPr b="0" i="0" sz="2000" u="none" cap="none" strike="noStrike">
                <a:solidFill>
                  <a:schemeClr val="lt1"/>
                </a:solidFill>
                <a:latin typeface="Georgia"/>
                <a:ea typeface="Georgia"/>
                <a:cs typeface="Georgia"/>
                <a:sym typeface="Georgia"/>
              </a:defRPr>
            </a:lvl1pPr>
            <a:lvl2pPr indent="-228600" lvl="1" marL="914400" marR="0" algn="l">
              <a:lnSpc>
                <a:spcPct val="100000"/>
              </a:lnSpc>
              <a:spcBef>
                <a:spcPts val="15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523" name="Google Shape;523;p58"/>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58"/>
          <p:cNvSpPr/>
          <p:nvPr/>
        </p:nvSpPr>
        <p:spPr>
          <a:xfrm>
            <a:off x="457200" y="1149859"/>
            <a:ext cx="731522" cy="427720"/>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8150" lIns="76300" spcFirstLastPara="1" rIns="76300" wrap="square" tIns="381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Image Orange" showMasterSp="0">
  <p:cSld name="Quote 1 Image Orange">
    <p:bg>
      <p:bgPr>
        <a:solidFill>
          <a:srgbClr val="D04A02"/>
        </a:solidFill>
      </p:bgPr>
    </p:bg>
    <p:spTree>
      <p:nvGrpSpPr>
        <p:cNvPr id="525" name="Shape 525"/>
        <p:cNvGrpSpPr/>
        <p:nvPr/>
      </p:nvGrpSpPr>
      <p:grpSpPr>
        <a:xfrm>
          <a:off x="0" y="0"/>
          <a:ext cx="0" cy="0"/>
          <a:chOff x="0" y="0"/>
          <a:chExt cx="0" cy="0"/>
        </a:xfrm>
      </p:grpSpPr>
      <p:sp>
        <p:nvSpPr>
          <p:cNvPr id="526" name="Google Shape;526;p59"/>
          <p:cNvSpPr/>
          <p:nvPr/>
        </p:nvSpPr>
        <p:spPr>
          <a:xfrm>
            <a:off x="4572000" y="0"/>
            <a:ext cx="4572000" cy="51435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527" name="Google Shape;527;p59"/>
          <p:cNvSpPr txBox="1"/>
          <p:nvPr>
            <p:ph idx="1" type="body"/>
          </p:nvPr>
        </p:nvSpPr>
        <p:spPr>
          <a:xfrm>
            <a:off x="457199" y="1371600"/>
            <a:ext cx="3979800" cy="3257700"/>
          </a:xfrm>
          <a:prstGeom prst="rect">
            <a:avLst/>
          </a:prstGeom>
          <a:noFill/>
          <a:ln>
            <a:noFill/>
          </a:ln>
        </p:spPr>
        <p:txBody>
          <a:bodyPr anchorCtr="0" anchor="t" bIns="0" lIns="0" spcFirstLastPara="1" rIns="0" wrap="square" tIns="0">
            <a:noAutofit/>
          </a:bodyPr>
          <a:lstStyle>
            <a:lvl1pPr indent="-228600" lvl="0" marL="457200" marR="0" algn="l">
              <a:lnSpc>
                <a:spcPct val="85000"/>
              </a:lnSpc>
              <a:spcBef>
                <a:spcPts val="0"/>
              </a:spcBef>
              <a:spcAft>
                <a:spcPts val="0"/>
              </a:spcAft>
              <a:buClr>
                <a:schemeClr val="lt1"/>
              </a:buClr>
              <a:buSzPts val="2700"/>
              <a:buFont typeface="Arial"/>
              <a:buNone/>
              <a:defRPr b="0" i="0" sz="2700" u="none" cap="none" strike="noStrike">
                <a:solidFill>
                  <a:schemeClr val="lt1"/>
                </a:solidFill>
                <a:latin typeface="Georgia"/>
                <a:ea typeface="Georgia"/>
                <a:cs typeface="Georgia"/>
                <a:sym typeface="Georgia"/>
              </a:defRPr>
            </a:lvl1pPr>
            <a:lvl2pPr indent="-228600" lvl="1" marL="914400" marR="0" algn="l">
              <a:lnSpc>
                <a:spcPct val="100000"/>
              </a:lnSpc>
              <a:spcBef>
                <a:spcPts val="15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528" name="Google Shape;528;p59"/>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29" name="Google Shape;529;p59"/>
          <p:cNvSpPr/>
          <p:nvPr/>
        </p:nvSpPr>
        <p:spPr>
          <a:xfrm>
            <a:off x="457200" y="738141"/>
            <a:ext cx="731522" cy="427720"/>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8150" lIns="76300" spcFirstLastPara="1" rIns="76300" wrap="square" tIns="381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Image">
  <p:cSld name="Quote 1 Image">
    <p:spTree>
      <p:nvGrpSpPr>
        <p:cNvPr id="530" name="Shape 530"/>
        <p:cNvGrpSpPr/>
        <p:nvPr/>
      </p:nvGrpSpPr>
      <p:grpSpPr>
        <a:xfrm>
          <a:off x="0" y="0"/>
          <a:ext cx="0" cy="0"/>
          <a:chOff x="0" y="0"/>
          <a:chExt cx="0" cy="0"/>
        </a:xfrm>
      </p:grpSpPr>
      <p:sp>
        <p:nvSpPr>
          <p:cNvPr id="531" name="Google Shape;531;p60"/>
          <p:cNvSpPr/>
          <p:nvPr/>
        </p:nvSpPr>
        <p:spPr>
          <a:xfrm>
            <a:off x="4572000" y="0"/>
            <a:ext cx="4572000" cy="51435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532" name="Google Shape;532;p60"/>
          <p:cNvSpPr txBox="1"/>
          <p:nvPr>
            <p:ph idx="1" type="body"/>
          </p:nvPr>
        </p:nvSpPr>
        <p:spPr>
          <a:xfrm>
            <a:off x="457199" y="1371600"/>
            <a:ext cx="3979800" cy="3257700"/>
          </a:xfrm>
          <a:prstGeom prst="rect">
            <a:avLst/>
          </a:prstGeom>
          <a:noFill/>
          <a:ln>
            <a:noFill/>
          </a:ln>
        </p:spPr>
        <p:txBody>
          <a:bodyPr anchorCtr="0" anchor="t" bIns="0" lIns="0" spcFirstLastPara="1" rIns="0" wrap="square" tIns="0">
            <a:noAutofit/>
          </a:bodyPr>
          <a:lstStyle>
            <a:lvl1pPr indent="-228600" lvl="0" marL="457200" marR="0" algn="l">
              <a:lnSpc>
                <a:spcPct val="85000"/>
              </a:lnSpc>
              <a:spcBef>
                <a:spcPts val="0"/>
              </a:spcBef>
              <a:spcAft>
                <a:spcPts val="0"/>
              </a:spcAft>
              <a:buClr>
                <a:schemeClr val="dk1"/>
              </a:buClr>
              <a:buSzPts val="2700"/>
              <a:buFont typeface="Arial"/>
              <a:buNone/>
              <a:defRPr b="0" i="0" sz="2700" u="none" cap="none" strike="noStrike">
                <a:solidFill>
                  <a:schemeClr val="dk1"/>
                </a:solidFill>
                <a:latin typeface="Georgia"/>
                <a:ea typeface="Georgia"/>
                <a:cs typeface="Georgia"/>
                <a:sym typeface="Georgia"/>
              </a:defRPr>
            </a:lvl1pPr>
            <a:lvl2pPr indent="-228600" lvl="1" marL="914400" marR="0" algn="l">
              <a:lnSpc>
                <a:spcPct val="100000"/>
              </a:lnSpc>
              <a:spcBef>
                <a:spcPts val="1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228600" lvl="2" marL="13716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533" name="Google Shape;533;p60"/>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34" name="Google Shape;534;p60"/>
          <p:cNvSpPr/>
          <p:nvPr/>
        </p:nvSpPr>
        <p:spPr>
          <a:xfrm>
            <a:off x="457200" y="738141"/>
            <a:ext cx="731522" cy="427720"/>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535" name="Shape 535"/>
        <p:cNvGrpSpPr/>
        <p:nvPr/>
      </p:nvGrpSpPr>
      <p:grpSpPr>
        <a:xfrm>
          <a:off x="0" y="0"/>
          <a:ext cx="0" cy="0"/>
          <a:chOff x="0" y="0"/>
          <a:chExt cx="0" cy="0"/>
        </a:xfrm>
      </p:grpSpPr>
      <p:sp>
        <p:nvSpPr>
          <p:cNvPr id="536" name="Google Shape;536;p61"/>
          <p:cNvSpPr txBox="1"/>
          <p:nvPr>
            <p:ph idx="1" type="body"/>
          </p:nvPr>
        </p:nvSpPr>
        <p:spPr>
          <a:xfrm>
            <a:off x="457200" y="1577579"/>
            <a:ext cx="6949500" cy="3051600"/>
          </a:xfrm>
          <a:prstGeom prst="rect">
            <a:avLst/>
          </a:prstGeom>
          <a:noFill/>
          <a:ln>
            <a:noFill/>
          </a:ln>
        </p:spPr>
        <p:txBody>
          <a:bodyPr anchorCtr="0" anchor="t" bIns="0" lIns="0" spcFirstLastPara="1" rIns="0" wrap="square" tIns="0">
            <a:noAutofit/>
          </a:bodyPr>
          <a:lstStyle>
            <a:lvl1pPr indent="-228600" lvl="0" marL="457200" marR="0" algn="l">
              <a:lnSpc>
                <a:spcPct val="85000"/>
              </a:lnSpc>
              <a:spcBef>
                <a:spcPts val="0"/>
              </a:spcBef>
              <a:spcAft>
                <a:spcPts val="0"/>
              </a:spcAft>
              <a:buClr>
                <a:schemeClr val="lt1"/>
              </a:buClr>
              <a:buSzPts val="2700"/>
              <a:buFont typeface="Arial"/>
              <a:buNone/>
              <a:defRPr b="0" i="0" sz="2700" u="none" cap="none" strike="noStrike">
                <a:solidFill>
                  <a:schemeClr val="lt1"/>
                </a:solidFill>
                <a:latin typeface="Georgia"/>
                <a:ea typeface="Georgia"/>
                <a:cs typeface="Georgia"/>
                <a:sym typeface="Georgia"/>
              </a:defRPr>
            </a:lvl1pPr>
            <a:lvl2pPr indent="-228600" lvl="1" marL="914400" marR="0" algn="l">
              <a:lnSpc>
                <a:spcPct val="100000"/>
              </a:lnSpc>
              <a:spcBef>
                <a:spcPts val="15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537" name="Google Shape;537;p61"/>
          <p:cNvSpPr/>
          <p:nvPr/>
        </p:nvSpPr>
        <p:spPr>
          <a:xfrm>
            <a:off x="457200" y="943881"/>
            <a:ext cx="731522" cy="427720"/>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538" name="Google Shape;538;p61"/>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39" name="Google Shape;539;p61"/>
          <p:cNvSpPr txBox="1"/>
          <p:nvPr/>
        </p:nvSpPr>
        <p:spPr>
          <a:xfrm>
            <a:off x="455293" y="4869180"/>
            <a:ext cx="39819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lt1"/>
                </a:solidFill>
                <a:latin typeface="Arial"/>
                <a:ea typeface="Arial"/>
                <a:cs typeface="Arial"/>
                <a:sym typeface="Arial"/>
              </a:rPr>
              <a:t>PwC |</a:t>
            </a:r>
            <a:r>
              <a:rPr b="0" i="0" lang="en" sz="600" u="none" cap="none" strike="noStrike">
                <a:solidFill>
                  <a:schemeClr val="lt1"/>
                </a:solidFill>
                <a:latin typeface="Arial"/>
                <a:ea typeface="Arial"/>
                <a:cs typeface="Arial"/>
                <a:sym typeface="Arial"/>
              </a:rPr>
              <a:t> Refreshed Brand - Google slides proposal template </a:t>
            </a:r>
            <a:endParaRPr b="0" i="0" sz="12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Red" showMasterSp="0">
  <p:cSld name="Quote 2 Red">
    <p:bg>
      <p:bgPr>
        <a:solidFill>
          <a:srgbClr val="E0301E"/>
        </a:solidFill>
      </p:bgPr>
    </p:bg>
    <p:spTree>
      <p:nvGrpSpPr>
        <p:cNvPr id="540" name="Shape 540"/>
        <p:cNvGrpSpPr/>
        <p:nvPr/>
      </p:nvGrpSpPr>
      <p:grpSpPr>
        <a:xfrm>
          <a:off x="0" y="0"/>
          <a:ext cx="0" cy="0"/>
          <a:chOff x="0" y="0"/>
          <a:chExt cx="0" cy="0"/>
        </a:xfrm>
      </p:grpSpPr>
      <p:sp>
        <p:nvSpPr>
          <p:cNvPr id="541" name="Google Shape;541;p62"/>
          <p:cNvSpPr txBox="1"/>
          <p:nvPr>
            <p:ph idx="1" type="body"/>
          </p:nvPr>
        </p:nvSpPr>
        <p:spPr>
          <a:xfrm>
            <a:off x="457200" y="1577579"/>
            <a:ext cx="6949500" cy="3051600"/>
          </a:xfrm>
          <a:prstGeom prst="rect">
            <a:avLst/>
          </a:prstGeom>
          <a:noFill/>
          <a:ln>
            <a:noFill/>
          </a:ln>
        </p:spPr>
        <p:txBody>
          <a:bodyPr anchorCtr="0" anchor="t" bIns="0" lIns="0" spcFirstLastPara="1" rIns="0" wrap="square" tIns="0">
            <a:noAutofit/>
          </a:bodyPr>
          <a:lstStyle>
            <a:lvl1pPr indent="-228600" lvl="0" marL="457200" marR="0" algn="l">
              <a:lnSpc>
                <a:spcPct val="85000"/>
              </a:lnSpc>
              <a:spcBef>
                <a:spcPts val="0"/>
              </a:spcBef>
              <a:spcAft>
                <a:spcPts val="0"/>
              </a:spcAft>
              <a:buClr>
                <a:schemeClr val="lt1"/>
              </a:buClr>
              <a:buSzPts val="2700"/>
              <a:buFont typeface="Arial"/>
              <a:buNone/>
              <a:defRPr b="0" i="0" sz="2700" u="none" cap="none" strike="noStrike">
                <a:solidFill>
                  <a:schemeClr val="lt1"/>
                </a:solidFill>
                <a:latin typeface="Georgia"/>
                <a:ea typeface="Georgia"/>
                <a:cs typeface="Georgia"/>
                <a:sym typeface="Georgia"/>
              </a:defRPr>
            </a:lvl1pPr>
            <a:lvl2pPr indent="-228600" lvl="1" marL="914400" marR="0" algn="l">
              <a:lnSpc>
                <a:spcPct val="100000"/>
              </a:lnSpc>
              <a:spcBef>
                <a:spcPts val="15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542" name="Google Shape;542;p62"/>
          <p:cNvSpPr/>
          <p:nvPr/>
        </p:nvSpPr>
        <p:spPr>
          <a:xfrm>
            <a:off x="457200" y="943881"/>
            <a:ext cx="731522" cy="427720"/>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543" name="Google Shape;543;p62"/>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44" name="Google Shape;544;p62"/>
          <p:cNvSpPr txBox="1"/>
          <p:nvPr/>
        </p:nvSpPr>
        <p:spPr>
          <a:xfrm>
            <a:off x="455293" y="4869180"/>
            <a:ext cx="39819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lt1"/>
                </a:solidFill>
                <a:latin typeface="Arial"/>
                <a:ea typeface="Arial"/>
                <a:cs typeface="Arial"/>
                <a:sym typeface="Arial"/>
              </a:rPr>
              <a:t>PwC |</a:t>
            </a:r>
            <a:r>
              <a:rPr b="0" i="0" lang="en" sz="600" u="none" cap="none" strike="noStrike">
                <a:solidFill>
                  <a:schemeClr val="lt1"/>
                </a:solidFill>
                <a:latin typeface="Arial"/>
                <a:ea typeface="Arial"/>
                <a:cs typeface="Arial"/>
                <a:sym typeface="Arial"/>
              </a:rPr>
              <a:t> Refreshed Brand - Google slides proposal template </a:t>
            </a:r>
            <a:endParaRPr b="0" i="0" sz="12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Rose" showMasterSp="0">
  <p:cSld name="Quote 2 Rose">
    <p:bg>
      <p:bgPr>
        <a:solidFill>
          <a:srgbClr val="D93954"/>
        </a:solidFill>
      </p:bgPr>
    </p:bg>
    <p:spTree>
      <p:nvGrpSpPr>
        <p:cNvPr id="545" name="Shape 545"/>
        <p:cNvGrpSpPr/>
        <p:nvPr/>
      </p:nvGrpSpPr>
      <p:grpSpPr>
        <a:xfrm>
          <a:off x="0" y="0"/>
          <a:ext cx="0" cy="0"/>
          <a:chOff x="0" y="0"/>
          <a:chExt cx="0" cy="0"/>
        </a:xfrm>
      </p:grpSpPr>
      <p:sp>
        <p:nvSpPr>
          <p:cNvPr id="546" name="Google Shape;546;p63"/>
          <p:cNvSpPr txBox="1"/>
          <p:nvPr>
            <p:ph idx="1" type="body"/>
          </p:nvPr>
        </p:nvSpPr>
        <p:spPr>
          <a:xfrm>
            <a:off x="457200" y="1577579"/>
            <a:ext cx="6949500" cy="3051600"/>
          </a:xfrm>
          <a:prstGeom prst="rect">
            <a:avLst/>
          </a:prstGeom>
          <a:noFill/>
          <a:ln>
            <a:noFill/>
          </a:ln>
        </p:spPr>
        <p:txBody>
          <a:bodyPr anchorCtr="0" anchor="t" bIns="0" lIns="0" spcFirstLastPara="1" rIns="0" wrap="square" tIns="0">
            <a:noAutofit/>
          </a:bodyPr>
          <a:lstStyle>
            <a:lvl1pPr indent="-228600" lvl="0" marL="457200" marR="0" algn="l">
              <a:lnSpc>
                <a:spcPct val="85000"/>
              </a:lnSpc>
              <a:spcBef>
                <a:spcPts val="0"/>
              </a:spcBef>
              <a:spcAft>
                <a:spcPts val="0"/>
              </a:spcAft>
              <a:buClr>
                <a:schemeClr val="lt1"/>
              </a:buClr>
              <a:buSzPts val="2700"/>
              <a:buFont typeface="Arial"/>
              <a:buNone/>
              <a:defRPr b="0" i="0" sz="2700" u="none" cap="none" strike="noStrike">
                <a:solidFill>
                  <a:schemeClr val="lt1"/>
                </a:solidFill>
                <a:latin typeface="Georgia"/>
                <a:ea typeface="Georgia"/>
                <a:cs typeface="Georgia"/>
                <a:sym typeface="Georgia"/>
              </a:defRPr>
            </a:lvl1pPr>
            <a:lvl2pPr indent="-228600" lvl="1" marL="914400" marR="0" algn="l">
              <a:lnSpc>
                <a:spcPct val="100000"/>
              </a:lnSpc>
              <a:spcBef>
                <a:spcPts val="15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547" name="Google Shape;547;p63"/>
          <p:cNvSpPr/>
          <p:nvPr/>
        </p:nvSpPr>
        <p:spPr>
          <a:xfrm>
            <a:off x="457200" y="943881"/>
            <a:ext cx="731522" cy="427720"/>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548" name="Google Shape;548;p63"/>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49" name="Google Shape;549;p63"/>
          <p:cNvSpPr txBox="1"/>
          <p:nvPr/>
        </p:nvSpPr>
        <p:spPr>
          <a:xfrm>
            <a:off x="455293" y="4869180"/>
            <a:ext cx="39819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lt1"/>
                </a:solidFill>
                <a:latin typeface="Arial"/>
                <a:ea typeface="Arial"/>
                <a:cs typeface="Arial"/>
                <a:sym typeface="Arial"/>
              </a:rPr>
              <a:t>PwC |</a:t>
            </a:r>
            <a:r>
              <a:rPr b="0" i="0" lang="en" sz="600" u="none" cap="none" strike="noStrike">
                <a:solidFill>
                  <a:schemeClr val="lt1"/>
                </a:solidFill>
                <a:latin typeface="Arial"/>
                <a:ea typeface="Arial"/>
                <a:cs typeface="Arial"/>
                <a:sym typeface="Arial"/>
              </a:rPr>
              <a:t> Refreshed Brand - Google slides proposal template </a:t>
            </a:r>
            <a:endParaRPr b="0" i="0" sz="12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Grey" showMasterSp="0">
  <p:cSld name="Quote 2 Grey">
    <p:bg>
      <p:bgPr>
        <a:solidFill>
          <a:srgbClr val="464646"/>
        </a:solidFill>
      </p:bgPr>
    </p:bg>
    <p:spTree>
      <p:nvGrpSpPr>
        <p:cNvPr id="550" name="Shape 550"/>
        <p:cNvGrpSpPr/>
        <p:nvPr/>
      </p:nvGrpSpPr>
      <p:grpSpPr>
        <a:xfrm>
          <a:off x="0" y="0"/>
          <a:ext cx="0" cy="0"/>
          <a:chOff x="0" y="0"/>
          <a:chExt cx="0" cy="0"/>
        </a:xfrm>
      </p:grpSpPr>
      <p:sp>
        <p:nvSpPr>
          <p:cNvPr id="551" name="Google Shape;551;p64"/>
          <p:cNvSpPr txBox="1"/>
          <p:nvPr>
            <p:ph idx="1" type="body"/>
          </p:nvPr>
        </p:nvSpPr>
        <p:spPr>
          <a:xfrm>
            <a:off x="457200" y="1577579"/>
            <a:ext cx="6949500" cy="3051600"/>
          </a:xfrm>
          <a:prstGeom prst="rect">
            <a:avLst/>
          </a:prstGeom>
          <a:noFill/>
          <a:ln>
            <a:noFill/>
          </a:ln>
        </p:spPr>
        <p:txBody>
          <a:bodyPr anchorCtr="0" anchor="t" bIns="0" lIns="0" spcFirstLastPara="1" rIns="0" wrap="square" tIns="0">
            <a:noAutofit/>
          </a:bodyPr>
          <a:lstStyle>
            <a:lvl1pPr indent="-228600" lvl="0" marL="457200" marR="0" algn="l">
              <a:lnSpc>
                <a:spcPct val="85000"/>
              </a:lnSpc>
              <a:spcBef>
                <a:spcPts val="0"/>
              </a:spcBef>
              <a:spcAft>
                <a:spcPts val="0"/>
              </a:spcAft>
              <a:buClr>
                <a:schemeClr val="lt1"/>
              </a:buClr>
              <a:buSzPts val="2700"/>
              <a:buFont typeface="Arial"/>
              <a:buNone/>
              <a:defRPr b="0" i="0" sz="2700" u="none" cap="none" strike="noStrike">
                <a:solidFill>
                  <a:schemeClr val="lt1"/>
                </a:solidFill>
                <a:latin typeface="Georgia"/>
                <a:ea typeface="Georgia"/>
                <a:cs typeface="Georgia"/>
                <a:sym typeface="Georgia"/>
              </a:defRPr>
            </a:lvl1pPr>
            <a:lvl2pPr indent="-228600" lvl="1" marL="914400" marR="0" algn="l">
              <a:lnSpc>
                <a:spcPct val="100000"/>
              </a:lnSpc>
              <a:spcBef>
                <a:spcPts val="15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552" name="Google Shape;552;p64"/>
          <p:cNvSpPr/>
          <p:nvPr/>
        </p:nvSpPr>
        <p:spPr>
          <a:xfrm>
            <a:off x="457200" y="943881"/>
            <a:ext cx="731522" cy="427720"/>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553" name="Google Shape;553;p64"/>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54" name="Google Shape;554;p64"/>
          <p:cNvSpPr txBox="1"/>
          <p:nvPr/>
        </p:nvSpPr>
        <p:spPr>
          <a:xfrm>
            <a:off x="455293" y="4869180"/>
            <a:ext cx="39819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lt1"/>
                </a:solidFill>
                <a:latin typeface="Arial"/>
                <a:ea typeface="Arial"/>
                <a:cs typeface="Arial"/>
                <a:sym typeface="Arial"/>
              </a:rPr>
              <a:t>PwC |</a:t>
            </a:r>
            <a:r>
              <a:rPr b="0" i="0" lang="en" sz="600" u="none" cap="none" strike="noStrike">
                <a:solidFill>
                  <a:schemeClr val="lt1"/>
                </a:solidFill>
                <a:latin typeface="Arial"/>
                <a:ea typeface="Arial"/>
                <a:cs typeface="Arial"/>
                <a:sym typeface="Arial"/>
              </a:rPr>
              <a:t> Refreshed Brand - Google slides proposal template </a:t>
            </a:r>
            <a:endParaRPr b="0" i="0" sz="12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Quote 2">
    <p:spTree>
      <p:nvGrpSpPr>
        <p:cNvPr id="555" name="Shape 555"/>
        <p:cNvGrpSpPr/>
        <p:nvPr/>
      </p:nvGrpSpPr>
      <p:grpSpPr>
        <a:xfrm>
          <a:off x="0" y="0"/>
          <a:ext cx="0" cy="0"/>
          <a:chOff x="0" y="0"/>
          <a:chExt cx="0" cy="0"/>
        </a:xfrm>
      </p:grpSpPr>
      <p:sp>
        <p:nvSpPr>
          <p:cNvPr id="556" name="Google Shape;556;p65"/>
          <p:cNvSpPr txBox="1"/>
          <p:nvPr>
            <p:ph idx="1" type="body"/>
          </p:nvPr>
        </p:nvSpPr>
        <p:spPr>
          <a:xfrm>
            <a:off x="457200" y="1577579"/>
            <a:ext cx="6949200" cy="3051600"/>
          </a:xfrm>
          <a:prstGeom prst="rect">
            <a:avLst/>
          </a:prstGeom>
          <a:noFill/>
          <a:ln>
            <a:noFill/>
          </a:ln>
        </p:spPr>
        <p:txBody>
          <a:bodyPr anchorCtr="0" anchor="t" bIns="0" lIns="0" spcFirstLastPara="1" rIns="0" wrap="square" tIns="0">
            <a:noAutofit/>
          </a:bodyPr>
          <a:lstStyle>
            <a:lvl1pPr indent="-228600" lvl="0" marL="457200" marR="0" algn="l">
              <a:lnSpc>
                <a:spcPct val="85000"/>
              </a:lnSpc>
              <a:spcBef>
                <a:spcPts val="0"/>
              </a:spcBef>
              <a:spcAft>
                <a:spcPts val="0"/>
              </a:spcAft>
              <a:buClr>
                <a:schemeClr val="dk1"/>
              </a:buClr>
              <a:buSzPts val="2700"/>
              <a:buFont typeface="Arial"/>
              <a:buNone/>
              <a:defRPr b="0" i="0" sz="2700" u="none" cap="none" strike="noStrike">
                <a:solidFill>
                  <a:schemeClr val="dk1"/>
                </a:solidFill>
                <a:latin typeface="Georgia"/>
                <a:ea typeface="Georgia"/>
                <a:cs typeface="Georgia"/>
                <a:sym typeface="Georgia"/>
              </a:defRPr>
            </a:lvl1pPr>
            <a:lvl2pPr indent="-228600" lvl="1" marL="914400" marR="0" algn="l">
              <a:lnSpc>
                <a:spcPct val="100000"/>
              </a:lnSpc>
              <a:spcBef>
                <a:spcPts val="1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228600" lvl="2" marL="13716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557" name="Google Shape;557;p65"/>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58" name="Google Shape;558;p65"/>
          <p:cNvSpPr/>
          <p:nvPr/>
        </p:nvSpPr>
        <p:spPr>
          <a:xfrm>
            <a:off x="457200" y="943881"/>
            <a:ext cx="731522" cy="427720"/>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59" name="Shape 559"/>
        <p:cNvGrpSpPr/>
        <p:nvPr/>
      </p:nvGrpSpPr>
      <p:grpSpPr>
        <a:xfrm>
          <a:off x="0" y="0"/>
          <a:ext cx="0" cy="0"/>
          <a:chOff x="0" y="0"/>
          <a:chExt cx="0" cy="0"/>
        </a:xfrm>
      </p:grpSpPr>
      <p:sp>
        <p:nvSpPr>
          <p:cNvPr id="560" name="Google Shape;560;p66"/>
          <p:cNvSpPr txBox="1"/>
          <p:nvPr>
            <p:ph idx="1" type="body"/>
          </p:nvPr>
        </p:nvSpPr>
        <p:spPr>
          <a:xfrm>
            <a:off x="457200" y="1577579"/>
            <a:ext cx="82296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61" name="Google Shape;561;p66"/>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62" name="Google Shape;562;p66"/>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Subtitle">
  <p:cSld name="Title and Content - Subtitle">
    <p:spTree>
      <p:nvGrpSpPr>
        <p:cNvPr id="563" name="Shape 563"/>
        <p:cNvGrpSpPr/>
        <p:nvPr/>
      </p:nvGrpSpPr>
      <p:grpSpPr>
        <a:xfrm>
          <a:off x="0" y="0"/>
          <a:ext cx="0" cy="0"/>
          <a:chOff x="0" y="0"/>
          <a:chExt cx="0" cy="0"/>
        </a:xfrm>
      </p:grpSpPr>
      <p:sp>
        <p:nvSpPr>
          <p:cNvPr id="564" name="Google Shape;564;p67"/>
          <p:cNvSpPr txBox="1"/>
          <p:nvPr>
            <p:ph idx="1" type="body"/>
          </p:nvPr>
        </p:nvSpPr>
        <p:spPr>
          <a:xfrm>
            <a:off x="457199" y="1577579"/>
            <a:ext cx="82296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65" name="Google Shape;565;p67"/>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66" name="Google Shape;566;p67"/>
          <p:cNvSpPr txBox="1"/>
          <p:nvPr>
            <p:ph idx="2" type="subTitle"/>
          </p:nvPr>
        </p:nvSpPr>
        <p:spPr>
          <a:xfrm>
            <a:off x="457199" y="685801"/>
            <a:ext cx="82296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567" name="Google Shape;567;p67"/>
          <p:cNvSpPr txBox="1"/>
          <p:nvPr>
            <p:ph type="title"/>
          </p:nvPr>
        </p:nvSpPr>
        <p:spPr>
          <a:xfrm>
            <a:off x="457200" y="342900"/>
            <a:ext cx="82296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5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Subtitle 1">
  <p:cSld name="Title and Content - Subtitle_1">
    <p:spTree>
      <p:nvGrpSpPr>
        <p:cNvPr id="568" name="Shape 568"/>
        <p:cNvGrpSpPr/>
        <p:nvPr/>
      </p:nvGrpSpPr>
      <p:grpSpPr>
        <a:xfrm>
          <a:off x="0" y="0"/>
          <a:ext cx="0" cy="0"/>
          <a:chOff x="0" y="0"/>
          <a:chExt cx="0" cy="0"/>
        </a:xfrm>
      </p:grpSpPr>
      <p:sp>
        <p:nvSpPr>
          <p:cNvPr id="569" name="Google Shape;569;p68"/>
          <p:cNvSpPr txBox="1"/>
          <p:nvPr>
            <p:ph idx="1" type="body"/>
          </p:nvPr>
        </p:nvSpPr>
        <p:spPr>
          <a:xfrm>
            <a:off x="457199" y="1577579"/>
            <a:ext cx="82296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70" name="Google Shape;570;p68"/>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71" name="Google Shape;571;p68"/>
          <p:cNvSpPr txBox="1"/>
          <p:nvPr>
            <p:ph idx="2" type="subTitle"/>
          </p:nvPr>
        </p:nvSpPr>
        <p:spPr>
          <a:xfrm>
            <a:off x="457199" y="685801"/>
            <a:ext cx="82296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572" name="Google Shape;572;p68"/>
          <p:cNvSpPr txBox="1"/>
          <p:nvPr>
            <p:ph type="title"/>
          </p:nvPr>
        </p:nvSpPr>
        <p:spPr>
          <a:xfrm>
            <a:off x="457200" y="342900"/>
            <a:ext cx="82296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573" name="Google Shape;573;p68"/>
          <p:cNvSpPr/>
          <p:nvPr/>
        </p:nvSpPr>
        <p:spPr>
          <a:xfrm>
            <a:off x="-6880" y="1312800"/>
            <a:ext cx="9171300" cy="3369000"/>
          </a:xfrm>
          <a:prstGeom prst="rect">
            <a:avLst/>
          </a:prstGeom>
          <a:solidFill>
            <a:srgbClr val="F3F3F3"/>
          </a:solidFill>
          <a:ln>
            <a:noFill/>
          </a:ln>
        </p:spPr>
        <p:txBody>
          <a:bodyPr anchorCtr="0" anchor="ctr" bIns="68675" lIns="68675" spcFirstLastPara="1" rIns="68675" wrap="square" tIns="686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p:cSld name="One Column Content">
    <p:spTree>
      <p:nvGrpSpPr>
        <p:cNvPr id="574" name="Shape 574"/>
        <p:cNvGrpSpPr/>
        <p:nvPr/>
      </p:nvGrpSpPr>
      <p:grpSpPr>
        <a:xfrm>
          <a:off x="0" y="0"/>
          <a:ext cx="0" cy="0"/>
          <a:chOff x="0" y="0"/>
          <a:chExt cx="0" cy="0"/>
        </a:xfrm>
      </p:grpSpPr>
      <p:sp>
        <p:nvSpPr>
          <p:cNvPr id="575" name="Google Shape;575;p69"/>
          <p:cNvSpPr txBox="1"/>
          <p:nvPr>
            <p:ph idx="1" type="body"/>
          </p:nvPr>
        </p:nvSpPr>
        <p:spPr>
          <a:xfrm>
            <a:off x="457200" y="1577579"/>
            <a:ext cx="25605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76" name="Google Shape;576;p69"/>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77" name="Google Shape;577;p69"/>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8" name="Shape 578"/>
        <p:cNvGrpSpPr/>
        <p:nvPr/>
      </p:nvGrpSpPr>
      <p:grpSpPr>
        <a:xfrm>
          <a:off x="0" y="0"/>
          <a:ext cx="0" cy="0"/>
          <a:chOff x="0" y="0"/>
          <a:chExt cx="0" cy="0"/>
        </a:xfrm>
      </p:grpSpPr>
      <p:sp>
        <p:nvSpPr>
          <p:cNvPr id="579" name="Google Shape;579;p70"/>
          <p:cNvSpPr txBox="1"/>
          <p:nvPr>
            <p:ph idx="1" type="body"/>
          </p:nvPr>
        </p:nvSpPr>
        <p:spPr>
          <a:xfrm>
            <a:off x="457199" y="1577579"/>
            <a:ext cx="39798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80" name="Google Shape;580;p70"/>
          <p:cNvSpPr txBox="1"/>
          <p:nvPr>
            <p:ph idx="2" type="body"/>
          </p:nvPr>
        </p:nvSpPr>
        <p:spPr>
          <a:xfrm>
            <a:off x="4706938" y="1577579"/>
            <a:ext cx="39798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81" name="Google Shape;581;p70"/>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82" name="Google Shape;582;p70"/>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583" name="Shape 583"/>
        <p:cNvGrpSpPr/>
        <p:nvPr/>
      </p:nvGrpSpPr>
      <p:grpSpPr>
        <a:xfrm>
          <a:off x="0" y="0"/>
          <a:ext cx="0" cy="0"/>
          <a:chOff x="0" y="0"/>
          <a:chExt cx="0" cy="0"/>
        </a:xfrm>
      </p:grpSpPr>
      <p:sp>
        <p:nvSpPr>
          <p:cNvPr id="584" name="Google Shape;584;p71"/>
          <p:cNvSpPr txBox="1"/>
          <p:nvPr>
            <p:ph idx="1" type="body"/>
          </p:nvPr>
        </p:nvSpPr>
        <p:spPr>
          <a:xfrm>
            <a:off x="457200" y="1577579"/>
            <a:ext cx="25605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85" name="Google Shape;585;p71"/>
          <p:cNvSpPr txBox="1"/>
          <p:nvPr>
            <p:ph idx="2" type="body"/>
          </p:nvPr>
        </p:nvSpPr>
        <p:spPr>
          <a:xfrm>
            <a:off x="3292475" y="1577579"/>
            <a:ext cx="25590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86" name="Google Shape;586;p71"/>
          <p:cNvSpPr txBox="1"/>
          <p:nvPr>
            <p:ph idx="3" type="body"/>
          </p:nvPr>
        </p:nvSpPr>
        <p:spPr>
          <a:xfrm>
            <a:off x="6126163" y="1577579"/>
            <a:ext cx="25605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87" name="Google Shape;587;p71"/>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88" name="Google Shape;588;p71"/>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p:cSld name="Four Content">
    <p:spTree>
      <p:nvGrpSpPr>
        <p:cNvPr id="589" name="Shape 589"/>
        <p:cNvGrpSpPr/>
        <p:nvPr/>
      </p:nvGrpSpPr>
      <p:grpSpPr>
        <a:xfrm>
          <a:off x="0" y="0"/>
          <a:ext cx="0" cy="0"/>
          <a:chOff x="0" y="0"/>
          <a:chExt cx="0" cy="0"/>
        </a:xfrm>
      </p:grpSpPr>
      <p:sp>
        <p:nvSpPr>
          <p:cNvPr id="590" name="Google Shape;590;p72"/>
          <p:cNvSpPr txBox="1"/>
          <p:nvPr>
            <p:ph idx="1" type="body"/>
          </p:nvPr>
        </p:nvSpPr>
        <p:spPr>
          <a:xfrm>
            <a:off x="457200" y="1577579"/>
            <a:ext cx="18471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91" name="Google Shape;591;p72"/>
          <p:cNvSpPr txBox="1"/>
          <p:nvPr>
            <p:ph idx="2" type="body"/>
          </p:nvPr>
        </p:nvSpPr>
        <p:spPr>
          <a:xfrm>
            <a:off x="2584704" y="1577579"/>
            <a:ext cx="18471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92" name="Google Shape;592;p72"/>
          <p:cNvSpPr txBox="1"/>
          <p:nvPr>
            <p:ph idx="3" type="body"/>
          </p:nvPr>
        </p:nvSpPr>
        <p:spPr>
          <a:xfrm>
            <a:off x="4712208" y="1577579"/>
            <a:ext cx="18471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93" name="Google Shape;593;p72"/>
          <p:cNvSpPr txBox="1"/>
          <p:nvPr>
            <p:ph idx="4" type="body"/>
          </p:nvPr>
        </p:nvSpPr>
        <p:spPr>
          <a:xfrm>
            <a:off x="6839712" y="1577579"/>
            <a:ext cx="18471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94" name="Google Shape;594;p72"/>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95" name="Google Shape;595;p72"/>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p:cSld name="Five Content">
    <p:spTree>
      <p:nvGrpSpPr>
        <p:cNvPr id="596" name="Shape 596"/>
        <p:cNvGrpSpPr/>
        <p:nvPr/>
      </p:nvGrpSpPr>
      <p:grpSpPr>
        <a:xfrm>
          <a:off x="0" y="0"/>
          <a:ext cx="0" cy="0"/>
          <a:chOff x="0" y="0"/>
          <a:chExt cx="0" cy="0"/>
        </a:xfrm>
      </p:grpSpPr>
      <p:sp>
        <p:nvSpPr>
          <p:cNvPr id="597" name="Google Shape;597;p73"/>
          <p:cNvSpPr txBox="1"/>
          <p:nvPr>
            <p:ph idx="1" type="body"/>
          </p:nvPr>
        </p:nvSpPr>
        <p:spPr>
          <a:xfrm>
            <a:off x="457200" y="1577579"/>
            <a:ext cx="1463100" cy="3051600"/>
          </a:xfrm>
          <a:prstGeom prst="rect">
            <a:avLst/>
          </a:prstGeom>
          <a:noFill/>
          <a:ln>
            <a:noFill/>
          </a:ln>
        </p:spPr>
        <p:txBody>
          <a:bodyPr anchorCtr="0" anchor="t" bIns="0" lIns="0" spcFirstLastPara="1" rIns="0" wrap="square" tIns="0">
            <a:noAutofit/>
          </a:bodyPr>
          <a:lstStyle>
            <a:lvl1pPr indent="-298450" lvl="0" marL="457200" marR="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500"/>
              </a:spcBef>
              <a:spcAft>
                <a:spcPts val="50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598" name="Google Shape;598;p73"/>
          <p:cNvSpPr txBox="1"/>
          <p:nvPr>
            <p:ph idx="2" type="body"/>
          </p:nvPr>
        </p:nvSpPr>
        <p:spPr>
          <a:xfrm>
            <a:off x="2148840" y="1577579"/>
            <a:ext cx="1463100" cy="3051600"/>
          </a:xfrm>
          <a:prstGeom prst="rect">
            <a:avLst/>
          </a:prstGeom>
          <a:noFill/>
          <a:ln>
            <a:noFill/>
          </a:ln>
        </p:spPr>
        <p:txBody>
          <a:bodyPr anchorCtr="0" anchor="t" bIns="0" lIns="0" spcFirstLastPara="1" rIns="0" wrap="square" tIns="0">
            <a:noAutofit/>
          </a:bodyPr>
          <a:lstStyle>
            <a:lvl1pPr indent="-298450" lvl="0" marL="457200" marR="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500"/>
              </a:spcBef>
              <a:spcAft>
                <a:spcPts val="50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599" name="Google Shape;599;p73"/>
          <p:cNvSpPr txBox="1"/>
          <p:nvPr>
            <p:ph idx="3" type="body"/>
          </p:nvPr>
        </p:nvSpPr>
        <p:spPr>
          <a:xfrm>
            <a:off x="3840480" y="1577579"/>
            <a:ext cx="1463100" cy="3051600"/>
          </a:xfrm>
          <a:prstGeom prst="rect">
            <a:avLst/>
          </a:prstGeom>
          <a:noFill/>
          <a:ln>
            <a:noFill/>
          </a:ln>
        </p:spPr>
        <p:txBody>
          <a:bodyPr anchorCtr="0" anchor="t" bIns="0" lIns="0" spcFirstLastPara="1" rIns="0" wrap="square" tIns="0">
            <a:noAutofit/>
          </a:bodyPr>
          <a:lstStyle>
            <a:lvl1pPr indent="-298450" lvl="0" marL="457200" marR="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500"/>
              </a:spcBef>
              <a:spcAft>
                <a:spcPts val="50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600" name="Google Shape;600;p73"/>
          <p:cNvSpPr txBox="1"/>
          <p:nvPr>
            <p:ph idx="4" type="body"/>
          </p:nvPr>
        </p:nvSpPr>
        <p:spPr>
          <a:xfrm>
            <a:off x="5532120" y="1577579"/>
            <a:ext cx="1463100" cy="3051600"/>
          </a:xfrm>
          <a:prstGeom prst="rect">
            <a:avLst/>
          </a:prstGeom>
          <a:noFill/>
          <a:ln>
            <a:noFill/>
          </a:ln>
        </p:spPr>
        <p:txBody>
          <a:bodyPr anchorCtr="0" anchor="t" bIns="0" lIns="0" spcFirstLastPara="1" rIns="0" wrap="square" tIns="0">
            <a:noAutofit/>
          </a:bodyPr>
          <a:lstStyle>
            <a:lvl1pPr indent="-298450" lvl="0" marL="457200" marR="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500"/>
              </a:spcBef>
              <a:spcAft>
                <a:spcPts val="50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601" name="Google Shape;601;p73"/>
          <p:cNvSpPr txBox="1"/>
          <p:nvPr>
            <p:ph idx="5" type="body"/>
          </p:nvPr>
        </p:nvSpPr>
        <p:spPr>
          <a:xfrm>
            <a:off x="7223760" y="1577579"/>
            <a:ext cx="1463100" cy="3051600"/>
          </a:xfrm>
          <a:prstGeom prst="rect">
            <a:avLst/>
          </a:prstGeom>
          <a:noFill/>
          <a:ln>
            <a:noFill/>
          </a:ln>
        </p:spPr>
        <p:txBody>
          <a:bodyPr anchorCtr="0" anchor="t" bIns="0" lIns="0" spcFirstLastPara="1" rIns="0" wrap="square" tIns="0">
            <a:noAutofit/>
          </a:bodyPr>
          <a:lstStyle>
            <a:lvl1pPr indent="-298450" lvl="0" marL="457200" marR="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500"/>
              </a:spcBef>
              <a:spcAft>
                <a:spcPts val="50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602" name="Google Shape;602;p73"/>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03" name="Google Shape;603;p73"/>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ose" showMasterSp="0">
  <p:cSld name="Section Header Rose">
    <p:bg>
      <p:bgPr>
        <a:solidFill>
          <a:srgbClr val="D93954"/>
        </a:solidFill>
      </p:bgPr>
    </p:bg>
    <p:spTree>
      <p:nvGrpSpPr>
        <p:cNvPr id="604" name="Shape 604"/>
        <p:cNvGrpSpPr/>
        <p:nvPr/>
      </p:nvGrpSpPr>
      <p:grpSpPr>
        <a:xfrm>
          <a:off x="0" y="0"/>
          <a:ext cx="0" cy="0"/>
          <a:chOff x="0" y="0"/>
          <a:chExt cx="0" cy="0"/>
        </a:xfrm>
      </p:grpSpPr>
      <p:sp>
        <p:nvSpPr>
          <p:cNvPr id="605" name="Google Shape;605;p74"/>
          <p:cNvSpPr txBox="1"/>
          <p:nvPr>
            <p:ph type="title"/>
          </p:nvPr>
        </p:nvSpPr>
        <p:spPr>
          <a:xfrm>
            <a:off x="3886200" y="1577579"/>
            <a:ext cx="3520500" cy="198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606" name="Google Shape;606;p74"/>
          <p:cNvSpPr txBox="1"/>
          <p:nvPr>
            <p:ph idx="1" type="subTitle"/>
          </p:nvPr>
        </p:nvSpPr>
        <p:spPr>
          <a:xfrm>
            <a:off x="457200" y="0"/>
            <a:ext cx="3429000" cy="5143500"/>
          </a:xfrm>
          <a:prstGeom prst="rect">
            <a:avLst/>
          </a:prstGeom>
          <a:noFill/>
          <a:ln>
            <a:noFill/>
          </a:ln>
        </p:spPr>
        <p:txBody>
          <a:bodyPr anchorCtr="0" anchor="ctr" bIns="0" lIns="0" spcFirstLastPara="1" rIns="0" wrap="square" tIns="0">
            <a:noAutofit/>
          </a:bodyPr>
          <a:lstStyle>
            <a:lvl1pPr lvl="0"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1pPr>
            <a:lvl2pPr lvl="1"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2pPr>
            <a:lvl3pPr lvl="2"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3pPr>
            <a:lvl4pPr lvl="3"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4pPr>
            <a:lvl5pPr lvl="4"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5pPr>
            <a:lvl6pPr lvl="5"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6pPr>
            <a:lvl7pPr lvl="6"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7pPr>
            <a:lvl8pPr lvl="7"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8pPr>
            <a:lvl9pPr lvl="8"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9pPr>
          </a:lstStyle>
          <a:p/>
        </p:txBody>
      </p:sp>
      <p:sp>
        <p:nvSpPr>
          <p:cNvPr id="607" name="Google Shape;607;p74"/>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Image">
  <p:cSld name="Content and Image">
    <p:spTree>
      <p:nvGrpSpPr>
        <p:cNvPr id="608" name="Shape 608"/>
        <p:cNvGrpSpPr/>
        <p:nvPr/>
      </p:nvGrpSpPr>
      <p:grpSpPr>
        <a:xfrm>
          <a:off x="0" y="0"/>
          <a:ext cx="0" cy="0"/>
          <a:chOff x="0" y="0"/>
          <a:chExt cx="0" cy="0"/>
        </a:xfrm>
      </p:grpSpPr>
      <p:sp>
        <p:nvSpPr>
          <p:cNvPr id="609" name="Google Shape;609;p75"/>
          <p:cNvSpPr/>
          <p:nvPr/>
        </p:nvSpPr>
        <p:spPr>
          <a:xfrm>
            <a:off x="4572000" y="0"/>
            <a:ext cx="4572000" cy="51435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610" name="Google Shape;610;p75"/>
          <p:cNvSpPr txBox="1"/>
          <p:nvPr>
            <p:ph idx="1" type="body"/>
          </p:nvPr>
        </p:nvSpPr>
        <p:spPr>
          <a:xfrm>
            <a:off x="457199" y="1577579"/>
            <a:ext cx="39798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11" name="Google Shape;611;p75"/>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12" name="Google Shape;612;p75"/>
          <p:cNvSpPr txBox="1"/>
          <p:nvPr>
            <p:ph type="title"/>
          </p:nvPr>
        </p:nvSpPr>
        <p:spPr>
          <a:xfrm>
            <a:off x="457200" y="342900"/>
            <a:ext cx="39798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p:cSld name="Three Images">
    <p:spTree>
      <p:nvGrpSpPr>
        <p:cNvPr id="613" name="Shape 613"/>
        <p:cNvGrpSpPr/>
        <p:nvPr/>
      </p:nvGrpSpPr>
      <p:grpSpPr>
        <a:xfrm>
          <a:off x="0" y="0"/>
          <a:ext cx="0" cy="0"/>
          <a:chOff x="0" y="0"/>
          <a:chExt cx="0" cy="0"/>
        </a:xfrm>
      </p:grpSpPr>
      <p:sp>
        <p:nvSpPr>
          <p:cNvPr id="614" name="Google Shape;614;p76"/>
          <p:cNvSpPr/>
          <p:nvPr/>
        </p:nvSpPr>
        <p:spPr>
          <a:xfrm>
            <a:off x="457200" y="1577579"/>
            <a:ext cx="2560500" cy="16458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615" name="Google Shape;615;p76"/>
          <p:cNvSpPr/>
          <p:nvPr/>
        </p:nvSpPr>
        <p:spPr>
          <a:xfrm>
            <a:off x="3291681" y="1577579"/>
            <a:ext cx="2560500" cy="16458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616" name="Google Shape;616;p76"/>
          <p:cNvSpPr/>
          <p:nvPr/>
        </p:nvSpPr>
        <p:spPr>
          <a:xfrm>
            <a:off x="6126163" y="1577579"/>
            <a:ext cx="2560500" cy="16458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617" name="Google Shape;617;p76"/>
          <p:cNvSpPr txBox="1"/>
          <p:nvPr>
            <p:ph idx="1" type="body"/>
          </p:nvPr>
        </p:nvSpPr>
        <p:spPr>
          <a:xfrm>
            <a:off x="457200" y="3360420"/>
            <a:ext cx="2560500" cy="12687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18" name="Google Shape;618;p76"/>
          <p:cNvSpPr txBox="1"/>
          <p:nvPr>
            <p:ph idx="2" type="body"/>
          </p:nvPr>
        </p:nvSpPr>
        <p:spPr>
          <a:xfrm>
            <a:off x="3292476" y="3360420"/>
            <a:ext cx="2559000" cy="12687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19" name="Google Shape;619;p76"/>
          <p:cNvSpPr txBox="1"/>
          <p:nvPr>
            <p:ph idx="3" type="body"/>
          </p:nvPr>
        </p:nvSpPr>
        <p:spPr>
          <a:xfrm>
            <a:off x="6126163" y="3360420"/>
            <a:ext cx="2560500" cy="12687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20" name="Google Shape;620;p76"/>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21" name="Google Shape;621;p76"/>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2" name="Shape 622"/>
        <p:cNvGrpSpPr/>
        <p:nvPr/>
      </p:nvGrpSpPr>
      <p:grpSpPr>
        <a:xfrm>
          <a:off x="0" y="0"/>
          <a:ext cx="0" cy="0"/>
          <a:chOff x="0" y="0"/>
          <a:chExt cx="0" cy="0"/>
        </a:xfrm>
      </p:grpSpPr>
      <p:sp>
        <p:nvSpPr>
          <p:cNvPr id="623" name="Google Shape;623;p77"/>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24" name="Google Shape;624;p77"/>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theme" Target="../theme/theme5.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92.xml"/><Relationship Id="rId42" Type="http://schemas.openxmlformats.org/officeDocument/2006/relationships/slideLayout" Target="../slideLayouts/slideLayout94.xml"/><Relationship Id="rId41" Type="http://schemas.openxmlformats.org/officeDocument/2006/relationships/slideLayout" Target="../slideLayouts/slideLayout93.xml"/><Relationship Id="rId44" Type="http://schemas.openxmlformats.org/officeDocument/2006/relationships/slideLayout" Target="../slideLayouts/slideLayout96.xml"/><Relationship Id="rId43" Type="http://schemas.openxmlformats.org/officeDocument/2006/relationships/slideLayout" Target="../slideLayouts/slideLayout95.xml"/><Relationship Id="rId46" Type="http://schemas.openxmlformats.org/officeDocument/2006/relationships/slideLayout" Target="../slideLayouts/slideLayout98.xml"/><Relationship Id="rId45" Type="http://schemas.openxmlformats.org/officeDocument/2006/relationships/slideLayout" Target="../slideLayouts/slideLayout97.xml"/><Relationship Id="rId107" Type="http://schemas.openxmlformats.org/officeDocument/2006/relationships/slideLayout" Target="../slideLayouts/slideLayout159.xml"/><Relationship Id="rId106" Type="http://schemas.openxmlformats.org/officeDocument/2006/relationships/slideLayout" Target="../slideLayouts/slideLayout158.xml"/><Relationship Id="rId105" Type="http://schemas.openxmlformats.org/officeDocument/2006/relationships/slideLayout" Target="../slideLayouts/slideLayout157.xml"/><Relationship Id="rId104" Type="http://schemas.openxmlformats.org/officeDocument/2006/relationships/slideLayout" Target="../slideLayouts/slideLayout156.xml"/><Relationship Id="rId109" Type="http://schemas.openxmlformats.org/officeDocument/2006/relationships/slideLayout" Target="../slideLayouts/slideLayout161.xml"/><Relationship Id="rId108" Type="http://schemas.openxmlformats.org/officeDocument/2006/relationships/slideLayout" Target="../slideLayouts/slideLayout160.xml"/><Relationship Id="rId48" Type="http://schemas.openxmlformats.org/officeDocument/2006/relationships/slideLayout" Target="../slideLayouts/slideLayout100.xml"/><Relationship Id="rId47" Type="http://schemas.openxmlformats.org/officeDocument/2006/relationships/slideLayout" Target="../slideLayouts/slideLayout99.xml"/><Relationship Id="rId49" Type="http://schemas.openxmlformats.org/officeDocument/2006/relationships/slideLayout" Target="../slideLayouts/slideLayout101.xml"/><Relationship Id="rId103" Type="http://schemas.openxmlformats.org/officeDocument/2006/relationships/slideLayout" Target="../slideLayouts/slideLayout155.xml"/><Relationship Id="rId102" Type="http://schemas.openxmlformats.org/officeDocument/2006/relationships/slideLayout" Target="../slideLayouts/slideLayout154.xml"/><Relationship Id="rId101" Type="http://schemas.openxmlformats.org/officeDocument/2006/relationships/slideLayout" Target="../slideLayouts/slideLayout153.xml"/><Relationship Id="rId100" Type="http://schemas.openxmlformats.org/officeDocument/2006/relationships/slideLayout" Target="../slideLayouts/slideLayout152.xml"/><Relationship Id="rId31" Type="http://schemas.openxmlformats.org/officeDocument/2006/relationships/slideLayout" Target="../slideLayouts/slideLayout83.xml"/><Relationship Id="rId30" Type="http://schemas.openxmlformats.org/officeDocument/2006/relationships/slideLayout" Target="../slideLayouts/slideLayout82.xml"/><Relationship Id="rId33" Type="http://schemas.openxmlformats.org/officeDocument/2006/relationships/slideLayout" Target="../slideLayouts/slideLayout85.xml"/><Relationship Id="rId32" Type="http://schemas.openxmlformats.org/officeDocument/2006/relationships/slideLayout" Target="../slideLayouts/slideLayout84.xml"/><Relationship Id="rId35" Type="http://schemas.openxmlformats.org/officeDocument/2006/relationships/slideLayout" Target="../slideLayouts/slideLayout87.xml"/><Relationship Id="rId34" Type="http://schemas.openxmlformats.org/officeDocument/2006/relationships/slideLayout" Target="../slideLayouts/slideLayout86.xml"/><Relationship Id="rId37" Type="http://schemas.openxmlformats.org/officeDocument/2006/relationships/slideLayout" Target="../slideLayouts/slideLayout89.xml"/><Relationship Id="rId36" Type="http://schemas.openxmlformats.org/officeDocument/2006/relationships/slideLayout" Target="../slideLayouts/slideLayout88.xml"/><Relationship Id="rId39" Type="http://schemas.openxmlformats.org/officeDocument/2006/relationships/slideLayout" Target="../slideLayouts/slideLayout91.xml"/><Relationship Id="rId38" Type="http://schemas.openxmlformats.org/officeDocument/2006/relationships/slideLayout" Target="../slideLayouts/slideLayout90.xml"/><Relationship Id="rId20" Type="http://schemas.openxmlformats.org/officeDocument/2006/relationships/slideLayout" Target="../slideLayouts/slideLayout72.xml"/><Relationship Id="rId22" Type="http://schemas.openxmlformats.org/officeDocument/2006/relationships/slideLayout" Target="../slideLayouts/slideLayout74.xml"/><Relationship Id="rId21" Type="http://schemas.openxmlformats.org/officeDocument/2006/relationships/slideLayout" Target="../slideLayouts/slideLayout73.xml"/><Relationship Id="rId24" Type="http://schemas.openxmlformats.org/officeDocument/2006/relationships/slideLayout" Target="../slideLayouts/slideLayout76.xml"/><Relationship Id="rId23" Type="http://schemas.openxmlformats.org/officeDocument/2006/relationships/slideLayout" Target="../slideLayouts/slideLayout75.xml"/><Relationship Id="rId26" Type="http://schemas.openxmlformats.org/officeDocument/2006/relationships/slideLayout" Target="../slideLayouts/slideLayout78.xml"/><Relationship Id="rId25" Type="http://schemas.openxmlformats.org/officeDocument/2006/relationships/slideLayout" Target="../slideLayouts/slideLayout77.xml"/><Relationship Id="rId28" Type="http://schemas.openxmlformats.org/officeDocument/2006/relationships/slideLayout" Target="../slideLayouts/slideLayout80.xml"/><Relationship Id="rId27" Type="http://schemas.openxmlformats.org/officeDocument/2006/relationships/slideLayout" Target="../slideLayouts/slideLayout79.xml"/><Relationship Id="rId29" Type="http://schemas.openxmlformats.org/officeDocument/2006/relationships/slideLayout" Target="../slideLayouts/slideLayout81.xml"/><Relationship Id="rId95" Type="http://schemas.openxmlformats.org/officeDocument/2006/relationships/slideLayout" Target="../slideLayouts/slideLayout147.xml"/><Relationship Id="rId94" Type="http://schemas.openxmlformats.org/officeDocument/2006/relationships/slideLayout" Target="../slideLayouts/slideLayout146.xml"/><Relationship Id="rId97" Type="http://schemas.openxmlformats.org/officeDocument/2006/relationships/slideLayout" Target="../slideLayouts/slideLayout149.xml"/><Relationship Id="rId96" Type="http://schemas.openxmlformats.org/officeDocument/2006/relationships/slideLayout" Target="../slideLayouts/slideLayout148.xml"/><Relationship Id="rId11" Type="http://schemas.openxmlformats.org/officeDocument/2006/relationships/slideLayout" Target="../slideLayouts/slideLayout63.xml"/><Relationship Id="rId99" Type="http://schemas.openxmlformats.org/officeDocument/2006/relationships/slideLayout" Target="../slideLayouts/slideLayout151.xml"/><Relationship Id="rId10" Type="http://schemas.openxmlformats.org/officeDocument/2006/relationships/slideLayout" Target="../slideLayouts/slideLayout62.xml"/><Relationship Id="rId98" Type="http://schemas.openxmlformats.org/officeDocument/2006/relationships/slideLayout" Target="../slideLayouts/slideLayout150.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91" Type="http://schemas.openxmlformats.org/officeDocument/2006/relationships/slideLayout" Target="../slideLayouts/slideLayout143.xml"/><Relationship Id="rId90" Type="http://schemas.openxmlformats.org/officeDocument/2006/relationships/slideLayout" Target="../slideLayouts/slideLayout142.xml"/><Relationship Id="rId93" Type="http://schemas.openxmlformats.org/officeDocument/2006/relationships/slideLayout" Target="../slideLayouts/slideLayout145.xml"/><Relationship Id="rId92" Type="http://schemas.openxmlformats.org/officeDocument/2006/relationships/slideLayout" Target="../slideLayouts/slideLayout144.xml"/><Relationship Id="rId116" Type="http://schemas.openxmlformats.org/officeDocument/2006/relationships/theme" Target="../theme/theme4.xml"/><Relationship Id="rId115" Type="http://schemas.openxmlformats.org/officeDocument/2006/relationships/slideLayout" Target="../slideLayouts/slideLayout167.xml"/><Relationship Id="rId15" Type="http://schemas.openxmlformats.org/officeDocument/2006/relationships/slideLayout" Target="../slideLayouts/slideLayout67.xml"/><Relationship Id="rId110" Type="http://schemas.openxmlformats.org/officeDocument/2006/relationships/slideLayout" Target="../slideLayouts/slideLayout162.xml"/><Relationship Id="rId14" Type="http://schemas.openxmlformats.org/officeDocument/2006/relationships/slideLayout" Target="../slideLayouts/slideLayout66.xml"/><Relationship Id="rId17" Type="http://schemas.openxmlformats.org/officeDocument/2006/relationships/slideLayout" Target="../slideLayouts/slideLayout69.xml"/><Relationship Id="rId16" Type="http://schemas.openxmlformats.org/officeDocument/2006/relationships/slideLayout" Target="../slideLayouts/slideLayout68.xml"/><Relationship Id="rId19" Type="http://schemas.openxmlformats.org/officeDocument/2006/relationships/slideLayout" Target="../slideLayouts/slideLayout71.xml"/><Relationship Id="rId114" Type="http://schemas.openxmlformats.org/officeDocument/2006/relationships/slideLayout" Target="../slideLayouts/slideLayout166.xml"/><Relationship Id="rId18" Type="http://schemas.openxmlformats.org/officeDocument/2006/relationships/slideLayout" Target="../slideLayouts/slideLayout70.xml"/><Relationship Id="rId113" Type="http://schemas.openxmlformats.org/officeDocument/2006/relationships/slideLayout" Target="../slideLayouts/slideLayout165.xml"/><Relationship Id="rId112" Type="http://schemas.openxmlformats.org/officeDocument/2006/relationships/slideLayout" Target="../slideLayouts/slideLayout164.xml"/><Relationship Id="rId111" Type="http://schemas.openxmlformats.org/officeDocument/2006/relationships/slideLayout" Target="../slideLayouts/slideLayout163.xml"/><Relationship Id="rId84" Type="http://schemas.openxmlformats.org/officeDocument/2006/relationships/slideLayout" Target="../slideLayouts/slideLayout136.xml"/><Relationship Id="rId83" Type="http://schemas.openxmlformats.org/officeDocument/2006/relationships/slideLayout" Target="../slideLayouts/slideLayout135.xml"/><Relationship Id="rId86" Type="http://schemas.openxmlformats.org/officeDocument/2006/relationships/slideLayout" Target="../slideLayouts/slideLayout138.xml"/><Relationship Id="rId85" Type="http://schemas.openxmlformats.org/officeDocument/2006/relationships/slideLayout" Target="../slideLayouts/slideLayout137.xml"/><Relationship Id="rId88" Type="http://schemas.openxmlformats.org/officeDocument/2006/relationships/slideLayout" Target="../slideLayouts/slideLayout140.xml"/><Relationship Id="rId87" Type="http://schemas.openxmlformats.org/officeDocument/2006/relationships/slideLayout" Target="../slideLayouts/slideLayout139.xml"/><Relationship Id="rId89" Type="http://schemas.openxmlformats.org/officeDocument/2006/relationships/slideLayout" Target="../slideLayouts/slideLayout141.xml"/><Relationship Id="rId80" Type="http://schemas.openxmlformats.org/officeDocument/2006/relationships/slideLayout" Target="../slideLayouts/slideLayout132.xml"/><Relationship Id="rId82" Type="http://schemas.openxmlformats.org/officeDocument/2006/relationships/slideLayout" Target="../slideLayouts/slideLayout134.xml"/><Relationship Id="rId81" Type="http://schemas.openxmlformats.org/officeDocument/2006/relationships/slideLayout" Target="../slideLayouts/slideLayout133.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 Id="rId73" Type="http://schemas.openxmlformats.org/officeDocument/2006/relationships/slideLayout" Target="../slideLayouts/slideLayout125.xml"/><Relationship Id="rId72" Type="http://schemas.openxmlformats.org/officeDocument/2006/relationships/slideLayout" Target="../slideLayouts/slideLayout124.xml"/><Relationship Id="rId75" Type="http://schemas.openxmlformats.org/officeDocument/2006/relationships/slideLayout" Target="../slideLayouts/slideLayout127.xml"/><Relationship Id="rId74" Type="http://schemas.openxmlformats.org/officeDocument/2006/relationships/slideLayout" Target="../slideLayouts/slideLayout126.xml"/><Relationship Id="rId77" Type="http://schemas.openxmlformats.org/officeDocument/2006/relationships/slideLayout" Target="../slideLayouts/slideLayout129.xml"/><Relationship Id="rId76" Type="http://schemas.openxmlformats.org/officeDocument/2006/relationships/slideLayout" Target="../slideLayouts/slideLayout128.xml"/><Relationship Id="rId79" Type="http://schemas.openxmlformats.org/officeDocument/2006/relationships/slideLayout" Target="../slideLayouts/slideLayout131.xml"/><Relationship Id="rId78" Type="http://schemas.openxmlformats.org/officeDocument/2006/relationships/slideLayout" Target="../slideLayouts/slideLayout130.xml"/><Relationship Id="rId71" Type="http://schemas.openxmlformats.org/officeDocument/2006/relationships/slideLayout" Target="../slideLayouts/slideLayout123.xml"/><Relationship Id="rId70" Type="http://schemas.openxmlformats.org/officeDocument/2006/relationships/slideLayout" Target="../slideLayouts/slideLayout122.xml"/><Relationship Id="rId62" Type="http://schemas.openxmlformats.org/officeDocument/2006/relationships/slideLayout" Target="../slideLayouts/slideLayout114.xml"/><Relationship Id="rId61" Type="http://schemas.openxmlformats.org/officeDocument/2006/relationships/slideLayout" Target="../slideLayouts/slideLayout113.xml"/><Relationship Id="rId64" Type="http://schemas.openxmlformats.org/officeDocument/2006/relationships/slideLayout" Target="../slideLayouts/slideLayout116.xml"/><Relationship Id="rId63" Type="http://schemas.openxmlformats.org/officeDocument/2006/relationships/slideLayout" Target="../slideLayouts/slideLayout115.xml"/><Relationship Id="rId66" Type="http://schemas.openxmlformats.org/officeDocument/2006/relationships/slideLayout" Target="../slideLayouts/slideLayout118.xml"/><Relationship Id="rId65" Type="http://schemas.openxmlformats.org/officeDocument/2006/relationships/slideLayout" Target="../slideLayouts/slideLayout117.xml"/><Relationship Id="rId68" Type="http://schemas.openxmlformats.org/officeDocument/2006/relationships/slideLayout" Target="../slideLayouts/slideLayout120.xml"/><Relationship Id="rId67" Type="http://schemas.openxmlformats.org/officeDocument/2006/relationships/slideLayout" Target="../slideLayouts/slideLayout119.xml"/><Relationship Id="rId60" Type="http://schemas.openxmlformats.org/officeDocument/2006/relationships/slideLayout" Target="../slideLayouts/slideLayout112.xml"/><Relationship Id="rId69" Type="http://schemas.openxmlformats.org/officeDocument/2006/relationships/slideLayout" Target="../slideLayouts/slideLayout121.xml"/><Relationship Id="rId51" Type="http://schemas.openxmlformats.org/officeDocument/2006/relationships/slideLayout" Target="../slideLayouts/slideLayout103.xml"/><Relationship Id="rId50" Type="http://schemas.openxmlformats.org/officeDocument/2006/relationships/slideLayout" Target="../slideLayouts/slideLayout102.xml"/><Relationship Id="rId53" Type="http://schemas.openxmlformats.org/officeDocument/2006/relationships/slideLayout" Target="../slideLayouts/slideLayout105.xml"/><Relationship Id="rId52" Type="http://schemas.openxmlformats.org/officeDocument/2006/relationships/slideLayout" Target="../slideLayouts/slideLayout104.xml"/><Relationship Id="rId55" Type="http://schemas.openxmlformats.org/officeDocument/2006/relationships/slideLayout" Target="../slideLayouts/slideLayout107.xml"/><Relationship Id="rId54" Type="http://schemas.openxmlformats.org/officeDocument/2006/relationships/slideLayout" Target="../slideLayouts/slideLayout106.xml"/><Relationship Id="rId57" Type="http://schemas.openxmlformats.org/officeDocument/2006/relationships/slideLayout" Target="../slideLayouts/slideLayout109.xml"/><Relationship Id="rId56" Type="http://schemas.openxmlformats.org/officeDocument/2006/relationships/slideLayout" Target="../slideLayouts/slideLayout108.xml"/><Relationship Id="rId59" Type="http://schemas.openxmlformats.org/officeDocument/2006/relationships/slideLayout" Target="../slideLayouts/slideLayout111.xml"/><Relationship Id="rId58" Type="http://schemas.openxmlformats.org/officeDocument/2006/relationships/slideLayout" Target="../slideLayouts/slideLayout11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178.xml"/><Relationship Id="rId10" Type="http://schemas.openxmlformats.org/officeDocument/2006/relationships/slideLayout" Target="../slideLayouts/slideLayout177.xml"/><Relationship Id="rId12" Type="http://schemas.openxmlformats.org/officeDocument/2006/relationships/theme" Target="../theme/theme2.xml"/><Relationship Id="rId1" Type="http://schemas.openxmlformats.org/officeDocument/2006/relationships/slideLayout" Target="../slideLayouts/slideLayout168.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6"/>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6"/>
          <p:cNvSpPr txBox="1"/>
          <p:nvPr>
            <p:ph idx="1"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3" name="Google Shape;53;p16"/>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6"/>
          <p:cNvSpPr txBox="1"/>
          <p:nvPr/>
        </p:nvSpPr>
        <p:spPr>
          <a:xfrm>
            <a:off x="332185" y="4869180"/>
            <a:ext cx="41055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
        <p:nvSpPr>
          <p:cNvPr id="55" name="Google Shape;55;p16"/>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56" name="Google Shape;56;p16"/>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sp>
        <p:nvSpPr>
          <p:cNvPr id="369" name="Google Shape;369;p18"/>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300"/>
              <a:buFont typeface="Georgia"/>
              <a:buNone/>
              <a:defRPr b="0" i="0" sz="23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p:txBody>
      </p:sp>
      <p:sp>
        <p:nvSpPr>
          <p:cNvPr id="370" name="Google Shape;370;p18"/>
          <p:cNvSpPr txBox="1"/>
          <p:nvPr>
            <p:ph idx="1" type="body"/>
          </p:nvPr>
        </p:nvSpPr>
        <p:spPr>
          <a:xfrm>
            <a:off x="457200" y="1577340"/>
            <a:ext cx="8229600" cy="30519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71" name="Google Shape;371;p18"/>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 id="2147483750" r:id="rId48"/>
    <p:sldLayoutId id="2147483751" r:id="rId49"/>
    <p:sldLayoutId id="2147483752" r:id="rId50"/>
    <p:sldLayoutId id="2147483753" r:id="rId51"/>
    <p:sldLayoutId id="2147483754" r:id="rId52"/>
    <p:sldLayoutId id="2147483755" r:id="rId53"/>
    <p:sldLayoutId id="2147483756" r:id="rId54"/>
    <p:sldLayoutId id="2147483757" r:id="rId55"/>
    <p:sldLayoutId id="2147483758" r:id="rId56"/>
    <p:sldLayoutId id="2147483759" r:id="rId57"/>
    <p:sldLayoutId id="2147483760" r:id="rId58"/>
    <p:sldLayoutId id="2147483761" r:id="rId59"/>
    <p:sldLayoutId id="2147483762" r:id="rId60"/>
    <p:sldLayoutId id="2147483763" r:id="rId61"/>
    <p:sldLayoutId id="2147483764" r:id="rId62"/>
    <p:sldLayoutId id="2147483765" r:id="rId63"/>
    <p:sldLayoutId id="2147483766" r:id="rId64"/>
    <p:sldLayoutId id="2147483767" r:id="rId65"/>
    <p:sldLayoutId id="2147483768" r:id="rId66"/>
    <p:sldLayoutId id="2147483769" r:id="rId67"/>
    <p:sldLayoutId id="2147483770" r:id="rId68"/>
    <p:sldLayoutId id="2147483771" r:id="rId69"/>
    <p:sldLayoutId id="2147483772" r:id="rId70"/>
    <p:sldLayoutId id="2147483773" r:id="rId71"/>
    <p:sldLayoutId id="2147483774" r:id="rId72"/>
    <p:sldLayoutId id="2147483775" r:id="rId73"/>
    <p:sldLayoutId id="2147483776" r:id="rId74"/>
    <p:sldLayoutId id="2147483777" r:id="rId75"/>
    <p:sldLayoutId id="2147483778" r:id="rId76"/>
    <p:sldLayoutId id="2147483779" r:id="rId77"/>
    <p:sldLayoutId id="2147483780" r:id="rId78"/>
    <p:sldLayoutId id="2147483781" r:id="rId79"/>
    <p:sldLayoutId id="2147483782" r:id="rId80"/>
    <p:sldLayoutId id="2147483783" r:id="rId81"/>
    <p:sldLayoutId id="2147483784" r:id="rId82"/>
    <p:sldLayoutId id="2147483785" r:id="rId83"/>
    <p:sldLayoutId id="2147483786" r:id="rId84"/>
    <p:sldLayoutId id="2147483787" r:id="rId85"/>
    <p:sldLayoutId id="2147483788" r:id="rId86"/>
    <p:sldLayoutId id="2147483789" r:id="rId87"/>
    <p:sldLayoutId id="2147483790" r:id="rId88"/>
    <p:sldLayoutId id="2147483791" r:id="rId89"/>
    <p:sldLayoutId id="2147483792" r:id="rId90"/>
    <p:sldLayoutId id="2147483793" r:id="rId91"/>
    <p:sldLayoutId id="2147483794" r:id="rId92"/>
    <p:sldLayoutId id="2147483795" r:id="rId93"/>
    <p:sldLayoutId id="2147483796" r:id="rId94"/>
    <p:sldLayoutId id="2147483797" r:id="rId95"/>
    <p:sldLayoutId id="2147483798" r:id="rId96"/>
    <p:sldLayoutId id="2147483799" r:id="rId97"/>
    <p:sldLayoutId id="2147483800" r:id="rId98"/>
    <p:sldLayoutId id="2147483801" r:id="rId99"/>
    <p:sldLayoutId id="2147483802" r:id="rId100"/>
    <p:sldLayoutId id="2147483803" r:id="rId101"/>
    <p:sldLayoutId id="2147483804" r:id="rId102"/>
    <p:sldLayoutId id="2147483805" r:id="rId103"/>
    <p:sldLayoutId id="2147483806" r:id="rId104"/>
    <p:sldLayoutId id="2147483807" r:id="rId105"/>
    <p:sldLayoutId id="2147483808" r:id="rId106"/>
    <p:sldLayoutId id="2147483809" r:id="rId107"/>
    <p:sldLayoutId id="2147483810" r:id="rId108"/>
    <p:sldLayoutId id="2147483811" r:id="rId109"/>
    <p:sldLayoutId id="2147483812" r:id="rId110"/>
    <p:sldLayoutId id="2147483813" r:id="rId111"/>
    <p:sldLayoutId id="2147483814" r:id="rId112"/>
    <p:sldLayoutId id="2147483815" r:id="rId113"/>
    <p:sldLayoutId id="2147483816" r:id="rId114"/>
    <p:sldLayoutId id="2147483817" r:id="rId1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249">
          <p15:clr>
            <a:srgbClr val="F26B43"/>
          </p15:clr>
        </p15:guide>
        <p15:guide id="3" pos="5511">
          <p15:clr>
            <a:srgbClr val="F26B43"/>
          </p15:clr>
        </p15:guide>
        <p15:guide id="4" pos="2965">
          <p15:clr>
            <a:srgbClr val="F26B43"/>
          </p15:clr>
        </p15:guide>
        <p15:guide id="5" pos="2795">
          <p15:clr>
            <a:srgbClr val="F26B43"/>
          </p15:clr>
        </p15:guide>
        <p15:guide id="6" orient="horz" pos="2916">
          <p15:clr>
            <a:srgbClr val="F26B43"/>
          </p15:clr>
        </p15:guide>
        <p15:guide id="7" pos="2074">
          <p15:clr>
            <a:srgbClr val="F26B43"/>
          </p15:clr>
        </p15:guide>
        <p15:guide id="8" pos="1901">
          <p15:clr>
            <a:srgbClr val="F26B43"/>
          </p15:clr>
        </p15:guide>
        <p15:guide id="9" pos="3686">
          <p15:clr>
            <a:srgbClr val="F26B43"/>
          </p15:clr>
        </p15:guide>
        <p15:guide id="10" pos="3859">
          <p15:clr>
            <a:srgbClr val="F26B43"/>
          </p15:clr>
        </p15:guide>
        <p15:guide id="11" orient="horz" pos="1620">
          <p15:clr>
            <a:srgbClr val="F26B43"/>
          </p15:clr>
        </p15:guide>
        <p15:guide id="12" orient="horz" pos="994">
          <p15:clr>
            <a:srgbClr val="F26B43"/>
          </p15:clr>
        </p15:guide>
        <p15:guide id="13" orient="horz" pos="864">
          <p15:clr>
            <a:srgbClr val="F26B43"/>
          </p15:clr>
        </p15:guide>
        <p15:guide id="14" orient="horz" pos="21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80" name="Shape 980"/>
        <p:cNvGrpSpPr/>
        <p:nvPr/>
      </p:nvGrpSpPr>
      <p:grpSpPr>
        <a:xfrm>
          <a:off x="0" y="0"/>
          <a:ext cx="0" cy="0"/>
          <a:chOff x="0" y="0"/>
          <a:chExt cx="0" cy="0"/>
        </a:xfrm>
      </p:grpSpPr>
      <p:sp>
        <p:nvSpPr>
          <p:cNvPr id="981" name="Google Shape;981;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82" name="Google Shape;982;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83" name="Google Shape;98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12.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pic>
        <p:nvPicPr>
          <p:cNvPr id="1029" name="Google Shape;1029;p1"/>
          <p:cNvPicPr preferRelativeResize="0"/>
          <p:nvPr/>
        </p:nvPicPr>
        <p:blipFill rotWithShape="1">
          <a:blip r:embed="rId3">
            <a:alphaModFix/>
          </a:blip>
          <a:srcRect b="0" l="0" r="0" t="0"/>
          <a:stretch/>
        </p:blipFill>
        <p:spPr>
          <a:xfrm>
            <a:off x="0" y="1054"/>
            <a:ext cx="9143997" cy="5141390"/>
          </a:xfrm>
          <a:prstGeom prst="rect">
            <a:avLst/>
          </a:prstGeom>
          <a:noFill/>
          <a:ln>
            <a:noFill/>
          </a:ln>
        </p:spPr>
      </p:pic>
      <p:sp>
        <p:nvSpPr>
          <p:cNvPr id="1030" name="Google Shape;1030;p1"/>
          <p:cNvSpPr txBox="1"/>
          <p:nvPr>
            <p:ph type="ctrTitle"/>
          </p:nvPr>
        </p:nvSpPr>
        <p:spPr>
          <a:xfrm>
            <a:off x="311700" y="1130575"/>
            <a:ext cx="8520600" cy="1666500"/>
          </a:xfrm>
          <a:prstGeom prst="rect">
            <a:avLst/>
          </a:prstGeom>
          <a:solidFill>
            <a:srgbClr val="FFFFFF">
              <a:alpha val="84705"/>
            </a:srgbClr>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a:latin typeface="Georgia"/>
                <a:ea typeface="Georgia"/>
                <a:cs typeface="Georgia"/>
                <a:sym typeface="Georgia"/>
              </a:rPr>
              <a:t>Codecademy Case Study</a:t>
            </a:r>
            <a:endParaRPr b="1">
              <a:latin typeface="Georgia"/>
              <a:ea typeface="Georgia"/>
              <a:cs typeface="Georgia"/>
              <a:sym typeface="Georgia"/>
            </a:endParaRPr>
          </a:p>
        </p:txBody>
      </p:sp>
      <p:sp>
        <p:nvSpPr>
          <p:cNvPr id="1031" name="Google Shape;1031;p1"/>
          <p:cNvSpPr txBox="1"/>
          <p:nvPr>
            <p:ph idx="1" type="subTitle"/>
          </p:nvPr>
        </p:nvSpPr>
        <p:spPr>
          <a:xfrm>
            <a:off x="311700" y="3032900"/>
            <a:ext cx="8520600" cy="657000"/>
          </a:xfrm>
          <a:prstGeom prst="rect">
            <a:avLst/>
          </a:prstGeom>
          <a:solidFill>
            <a:srgbClr val="FFFFFF">
              <a:alpha val="81960"/>
            </a:srgbClr>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Lifion HCM Modular Criteria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pic>
        <p:nvPicPr>
          <p:cNvPr id="1449" name="Google Shape;1449;g115074e6c13_0_0"/>
          <p:cNvPicPr preferRelativeResize="0"/>
          <p:nvPr/>
        </p:nvPicPr>
        <p:blipFill rotWithShape="1">
          <a:blip r:embed="rId3">
            <a:alphaModFix amt="78000"/>
          </a:blip>
          <a:srcRect b="82657" l="0" r="0" t="0"/>
          <a:stretch/>
        </p:blipFill>
        <p:spPr>
          <a:xfrm>
            <a:off x="0" y="1053"/>
            <a:ext cx="9144000" cy="891597"/>
          </a:xfrm>
          <a:prstGeom prst="rect">
            <a:avLst/>
          </a:prstGeom>
          <a:noFill/>
          <a:ln>
            <a:noFill/>
          </a:ln>
        </p:spPr>
      </p:pic>
      <p:sp>
        <p:nvSpPr>
          <p:cNvPr id="1450" name="Google Shape;1450;g115074e6c13_0_0"/>
          <p:cNvSpPr/>
          <p:nvPr/>
        </p:nvSpPr>
        <p:spPr>
          <a:xfrm>
            <a:off x="0" y="0"/>
            <a:ext cx="5018916" cy="891540"/>
          </a:xfrm>
          <a:custGeom>
            <a:rect b="b" l="l" r="r" t="t"/>
            <a:pathLst>
              <a:path extrusionOk="0" h="1651000" w="5325110">
                <a:moveTo>
                  <a:pt x="0" y="1650466"/>
                </a:moveTo>
                <a:lnTo>
                  <a:pt x="5324877" y="1650466"/>
                </a:lnTo>
                <a:lnTo>
                  <a:pt x="5324877" y="0"/>
                </a:lnTo>
                <a:lnTo>
                  <a:pt x="0" y="0"/>
                </a:lnTo>
                <a:lnTo>
                  <a:pt x="0" y="1650466"/>
                </a:lnTo>
                <a:close/>
              </a:path>
            </a:pathLst>
          </a:custGeom>
          <a:solidFill>
            <a:srgbClr val="464646">
              <a:alpha val="94900"/>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1451" name="Google Shape;1451;g115074e6c13_0_0"/>
          <p:cNvSpPr txBox="1"/>
          <p:nvPr/>
        </p:nvSpPr>
        <p:spPr>
          <a:xfrm>
            <a:off x="154250" y="96375"/>
            <a:ext cx="4700400" cy="314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EFEFEF"/>
                </a:solidFill>
                <a:latin typeface="Georgia"/>
                <a:ea typeface="Georgia"/>
                <a:cs typeface="Georgia"/>
                <a:sym typeface="Georgia"/>
              </a:rPr>
              <a:t>Appendix I: Original Criteria</a:t>
            </a:r>
            <a:endParaRPr b="1" i="0" sz="1900" u="none" cap="none" strike="noStrike">
              <a:solidFill>
                <a:srgbClr val="EFEFEF"/>
              </a:solidFill>
              <a:latin typeface="Georgia"/>
              <a:ea typeface="Georgia"/>
              <a:cs typeface="Georgia"/>
              <a:sym typeface="Georgia"/>
            </a:endParaRPr>
          </a:p>
        </p:txBody>
      </p:sp>
      <p:sp>
        <p:nvSpPr>
          <p:cNvPr id="1452" name="Google Shape;1452;g115074e6c13_0_0"/>
          <p:cNvSpPr/>
          <p:nvPr/>
        </p:nvSpPr>
        <p:spPr>
          <a:xfrm>
            <a:off x="-10125" y="550350"/>
            <a:ext cx="9144000" cy="109200"/>
          </a:xfrm>
          <a:prstGeom prst="rect">
            <a:avLst/>
          </a:prstGeom>
          <a:solidFill>
            <a:srgbClr val="FFB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g115074e6c13_0_0"/>
          <p:cNvSpPr/>
          <p:nvPr/>
        </p:nvSpPr>
        <p:spPr>
          <a:xfrm>
            <a:off x="5124850" y="-50"/>
            <a:ext cx="138900" cy="891600"/>
          </a:xfrm>
          <a:prstGeom prst="rect">
            <a:avLst/>
          </a:prstGeom>
          <a:solidFill>
            <a:srgbClr val="FFB600">
              <a:alpha val="85100"/>
            </a:srgbClr>
          </a:solidFill>
          <a:ln cap="flat" cmpd="sng" w="9525">
            <a:solidFill>
              <a:srgbClr val="FFB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g115074e6c13_0_0"/>
          <p:cNvSpPr/>
          <p:nvPr/>
        </p:nvSpPr>
        <p:spPr>
          <a:xfrm>
            <a:off x="-10125" y="702750"/>
            <a:ext cx="9144000" cy="1092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g115074e6c13_0_0"/>
          <p:cNvSpPr/>
          <p:nvPr/>
        </p:nvSpPr>
        <p:spPr>
          <a:xfrm>
            <a:off x="5353450" y="-50"/>
            <a:ext cx="138900" cy="8916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g115074e6c13_0_0"/>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457" name="Google Shape;1457;g115074e6c13_0_0"/>
          <p:cNvSpPr txBox="1"/>
          <p:nvPr/>
        </p:nvSpPr>
        <p:spPr>
          <a:xfrm>
            <a:off x="7488222" y="4869180"/>
            <a:ext cx="13236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pic>
        <p:nvPicPr>
          <p:cNvPr id="1458" name="Google Shape;1458;g115074e6c13_0_0"/>
          <p:cNvPicPr preferRelativeResize="0"/>
          <p:nvPr/>
        </p:nvPicPr>
        <p:blipFill rotWithShape="1">
          <a:blip r:embed="rId4">
            <a:alphaModFix/>
          </a:blip>
          <a:srcRect b="0" l="0" r="75502" t="20716"/>
          <a:stretch/>
        </p:blipFill>
        <p:spPr>
          <a:xfrm>
            <a:off x="4013650" y="2155300"/>
            <a:ext cx="959025" cy="1850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pic>
        <p:nvPicPr>
          <p:cNvPr id="1463" name="Google Shape;1463;g115074e6c13_0_20"/>
          <p:cNvPicPr preferRelativeResize="0"/>
          <p:nvPr/>
        </p:nvPicPr>
        <p:blipFill rotWithShape="1">
          <a:blip r:embed="rId3">
            <a:alphaModFix amt="78000"/>
          </a:blip>
          <a:srcRect b="82657" l="0" r="0" t="0"/>
          <a:stretch/>
        </p:blipFill>
        <p:spPr>
          <a:xfrm>
            <a:off x="0" y="1053"/>
            <a:ext cx="9144000" cy="891597"/>
          </a:xfrm>
          <a:prstGeom prst="rect">
            <a:avLst/>
          </a:prstGeom>
          <a:noFill/>
          <a:ln>
            <a:noFill/>
          </a:ln>
        </p:spPr>
      </p:pic>
      <p:sp>
        <p:nvSpPr>
          <p:cNvPr id="1464" name="Google Shape;1464;g115074e6c13_0_20"/>
          <p:cNvSpPr/>
          <p:nvPr/>
        </p:nvSpPr>
        <p:spPr>
          <a:xfrm>
            <a:off x="0" y="0"/>
            <a:ext cx="5018916" cy="891540"/>
          </a:xfrm>
          <a:custGeom>
            <a:rect b="b" l="l" r="r" t="t"/>
            <a:pathLst>
              <a:path extrusionOk="0" h="1651000" w="5325110">
                <a:moveTo>
                  <a:pt x="0" y="1650466"/>
                </a:moveTo>
                <a:lnTo>
                  <a:pt x="5324877" y="1650466"/>
                </a:lnTo>
                <a:lnTo>
                  <a:pt x="5324877" y="0"/>
                </a:lnTo>
                <a:lnTo>
                  <a:pt x="0" y="0"/>
                </a:lnTo>
                <a:lnTo>
                  <a:pt x="0" y="1650466"/>
                </a:lnTo>
                <a:close/>
              </a:path>
            </a:pathLst>
          </a:custGeom>
          <a:solidFill>
            <a:srgbClr val="464646">
              <a:alpha val="94900"/>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1465" name="Google Shape;1465;g115074e6c13_0_20"/>
          <p:cNvSpPr txBox="1"/>
          <p:nvPr/>
        </p:nvSpPr>
        <p:spPr>
          <a:xfrm>
            <a:off x="154250" y="96375"/>
            <a:ext cx="4700400" cy="314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EFEFEF"/>
                </a:solidFill>
                <a:latin typeface="Georgia"/>
                <a:ea typeface="Georgia"/>
                <a:cs typeface="Georgia"/>
                <a:sym typeface="Georgia"/>
              </a:rPr>
              <a:t>Appendix II: Modular Criteria</a:t>
            </a:r>
            <a:endParaRPr b="1" i="0" sz="1900" u="none" cap="none" strike="noStrike">
              <a:solidFill>
                <a:srgbClr val="EFEFEF"/>
              </a:solidFill>
              <a:latin typeface="Georgia"/>
              <a:ea typeface="Georgia"/>
              <a:cs typeface="Georgia"/>
              <a:sym typeface="Georgia"/>
            </a:endParaRPr>
          </a:p>
        </p:txBody>
      </p:sp>
      <p:sp>
        <p:nvSpPr>
          <p:cNvPr id="1466" name="Google Shape;1466;g115074e6c13_0_20"/>
          <p:cNvSpPr/>
          <p:nvPr/>
        </p:nvSpPr>
        <p:spPr>
          <a:xfrm>
            <a:off x="-10125" y="550350"/>
            <a:ext cx="9144000" cy="109200"/>
          </a:xfrm>
          <a:prstGeom prst="rect">
            <a:avLst/>
          </a:prstGeom>
          <a:solidFill>
            <a:srgbClr val="FFB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g115074e6c13_0_20"/>
          <p:cNvSpPr/>
          <p:nvPr/>
        </p:nvSpPr>
        <p:spPr>
          <a:xfrm>
            <a:off x="5124850" y="-50"/>
            <a:ext cx="138900" cy="891600"/>
          </a:xfrm>
          <a:prstGeom prst="rect">
            <a:avLst/>
          </a:prstGeom>
          <a:solidFill>
            <a:srgbClr val="FFB600">
              <a:alpha val="85100"/>
            </a:srgbClr>
          </a:solidFill>
          <a:ln cap="flat" cmpd="sng" w="9525">
            <a:solidFill>
              <a:srgbClr val="FFB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g115074e6c13_0_20"/>
          <p:cNvSpPr/>
          <p:nvPr/>
        </p:nvSpPr>
        <p:spPr>
          <a:xfrm>
            <a:off x="-10125" y="702750"/>
            <a:ext cx="9144000" cy="1092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g115074e6c13_0_20"/>
          <p:cNvSpPr/>
          <p:nvPr/>
        </p:nvSpPr>
        <p:spPr>
          <a:xfrm>
            <a:off x="5353450" y="-50"/>
            <a:ext cx="138900" cy="8916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g115074e6c13_0_20"/>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471" name="Google Shape;1471;g115074e6c13_0_20"/>
          <p:cNvSpPr txBox="1"/>
          <p:nvPr/>
        </p:nvSpPr>
        <p:spPr>
          <a:xfrm>
            <a:off x="7488222" y="4869180"/>
            <a:ext cx="13236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pic>
        <p:nvPicPr>
          <p:cNvPr id="1472" name="Google Shape;1472;g115074e6c13_0_20"/>
          <p:cNvPicPr preferRelativeResize="0"/>
          <p:nvPr/>
        </p:nvPicPr>
        <p:blipFill>
          <a:blip r:embed="rId4">
            <a:alphaModFix/>
          </a:blip>
          <a:stretch>
            <a:fillRect/>
          </a:stretch>
        </p:blipFill>
        <p:spPr>
          <a:xfrm>
            <a:off x="1878350" y="1026025"/>
            <a:ext cx="5261400" cy="3946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pic>
        <p:nvPicPr>
          <p:cNvPr id="1477" name="Google Shape;1477;g115074e6c13_0_34"/>
          <p:cNvPicPr preferRelativeResize="0"/>
          <p:nvPr/>
        </p:nvPicPr>
        <p:blipFill rotWithShape="1">
          <a:blip r:embed="rId3">
            <a:alphaModFix amt="78000"/>
          </a:blip>
          <a:srcRect b="82657" l="0" r="0" t="0"/>
          <a:stretch/>
        </p:blipFill>
        <p:spPr>
          <a:xfrm>
            <a:off x="0" y="1053"/>
            <a:ext cx="9144000" cy="891597"/>
          </a:xfrm>
          <a:prstGeom prst="rect">
            <a:avLst/>
          </a:prstGeom>
          <a:noFill/>
          <a:ln>
            <a:noFill/>
          </a:ln>
        </p:spPr>
      </p:pic>
      <p:sp>
        <p:nvSpPr>
          <p:cNvPr id="1478" name="Google Shape;1478;g115074e6c13_0_34"/>
          <p:cNvSpPr/>
          <p:nvPr/>
        </p:nvSpPr>
        <p:spPr>
          <a:xfrm>
            <a:off x="0" y="0"/>
            <a:ext cx="5018916" cy="891540"/>
          </a:xfrm>
          <a:custGeom>
            <a:rect b="b" l="l" r="r" t="t"/>
            <a:pathLst>
              <a:path extrusionOk="0" h="1651000" w="5325110">
                <a:moveTo>
                  <a:pt x="0" y="1650466"/>
                </a:moveTo>
                <a:lnTo>
                  <a:pt x="5324877" y="1650466"/>
                </a:lnTo>
                <a:lnTo>
                  <a:pt x="5324877" y="0"/>
                </a:lnTo>
                <a:lnTo>
                  <a:pt x="0" y="0"/>
                </a:lnTo>
                <a:lnTo>
                  <a:pt x="0" y="1650466"/>
                </a:lnTo>
                <a:close/>
              </a:path>
            </a:pathLst>
          </a:custGeom>
          <a:solidFill>
            <a:srgbClr val="464646">
              <a:alpha val="94900"/>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1479" name="Google Shape;1479;g115074e6c13_0_34"/>
          <p:cNvSpPr txBox="1"/>
          <p:nvPr/>
        </p:nvSpPr>
        <p:spPr>
          <a:xfrm>
            <a:off x="154250" y="96375"/>
            <a:ext cx="4700400" cy="314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EFEFEF"/>
                </a:solidFill>
                <a:latin typeface="Georgia"/>
                <a:ea typeface="Georgia"/>
                <a:cs typeface="Georgia"/>
                <a:sym typeface="Georgia"/>
              </a:rPr>
              <a:t>Appendix III: Implementation</a:t>
            </a:r>
            <a:endParaRPr b="1" i="0" sz="1900" u="none" cap="none" strike="noStrike">
              <a:solidFill>
                <a:srgbClr val="EFEFEF"/>
              </a:solidFill>
              <a:latin typeface="Georgia"/>
              <a:ea typeface="Georgia"/>
              <a:cs typeface="Georgia"/>
              <a:sym typeface="Georgia"/>
            </a:endParaRPr>
          </a:p>
        </p:txBody>
      </p:sp>
      <p:sp>
        <p:nvSpPr>
          <p:cNvPr id="1480" name="Google Shape;1480;g115074e6c13_0_34"/>
          <p:cNvSpPr/>
          <p:nvPr/>
        </p:nvSpPr>
        <p:spPr>
          <a:xfrm>
            <a:off x="-10125" y="550350"/>
            <a:ext cx="9144000" cy="109200"/>
          </a:xfrm>
          <a:prstGeom prst="rect">
            <a:avLst/>
          </a:prstGeom>
          <a:solidFill>
            <a:srgbClr val="FFB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g115074e6c13_0_34"/>
          <p:cNvSpPr/>
          <p:nvPr/>
        </p:nvSpPr>
        <p:spPr>
          <a:xfrm>
            <a:off x="5124850" y="-50"/>
            <a:ext cx="138900" cy="891600"/>
          </a:xfrm>
          <a:prstGeom prst="rect">
            <a:avLst/>
          </a:prstGeom>
          <a:solidFill>
            <a:srgbClr val="FFB600">
              <a:alpha val="85100"/>
            </a:srgbClr>
          </a:solidFill>
          <a:ln cap="flat" cmpd="sng" w="9525">
            <a:solidFill>
              <a:srgbClr val="FFB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g115074e6c13_0_34"/>
          <p:cNvSpPr/>
          <p:nvPr/>
        </p:nvSpPr>
        <p:spPr>
          <a:xfrm>
            <a:off x="-10125" y="702750"/>
            <a:ext cx="9144000" cy="1092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g115074e6c13_0_34"/>
          <p:cNvSpPr/>
          <p:nvPr/>
        </p:nvSpPr>
        <p:spPr>
          <a:xfrm>
            <a:off x="5353450" y="-50"/>
            <a:ext cx="138900" cy="8916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g115074e6c13_0_34"/>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485" name="Google Shape;1485;g115074e6c13_0_34"/>
          <p:cNvSpPr txBox="1"/>
          <p:nvPr/>
        </p:nvSpPr>
        <p:spPr>
          <a:xfrm>
            <a:off x="7488222" y="4869180"/>
            <a:ext cx="13236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486" name="Google Shape;1486;g115074e6c13_0_34"/>
          <p:cNvSpPr/>
          <p:nvPr/>
        </p:nvSpPr>
        <p:spPr>
          <a:xfrm>
            <a:off x="247575" y="1275950"/>
            <a:ext cx="8379000" cy="321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200"/>
              </a:spcBef>
              <a:spcAft>
                <a:spcPts val="0"/>
              </a:spcAft>
              <a:buNone/>
            </a:pPr>
            <a:r>
              <a:rPr b="1" lang="en" sz="1200"/>
              <a:t>Background Information</a:t>
            </a:r>
            <a:endParaRPr b="1" sz="1200"/>
          </a:p>
          <a:p>
            <a:pPr indent="-304800" lvl="0" marL="457200" marR="0" rtl="0" algn="l">
              <a:lnSpc>
                <a:spcPct val="100000"/>
              </a:lnSpc>
              <a:spcBef>
                <a:spcPts val="1200"/>
              </a:spcBef>
              <a:spcAft>
                <a:spcPts val="0"/>
              </a:spcAft>
              <a:buSzPts val="1200"/>
              <a:buAutoNum type="arabicPeriod"/>
            </a:pPr>
            <a:r>
              <a:rPr b="1" lang="en" sz="1200"/>
              <a:t>The Lifion platform is based on metadata architecture.</a:t>
            </a:r>
            <a:endParaRPr b="1" sz="1200"/>
          </a:p>
          <a:p>
            <a:pPr indent="-304800" lvl="1" marL="914400" marR="0" rtl="0" algn="l">
              <a:lnSpc>
                <a:spcPct val="100000"/>
              </a:lnSpc>
              <a:spcBef>
                <a:spcPts val="0"/>
              </a:spcBef>
              <a:spcAft>
                <a:spcPts val="0"/>
              </a:spcAft>
              <a:buSzPts val="1200"/>
              <a:buAutoNum type="alphaLcPeriod"/>
            </a:pPr>
            <a:r>
              <a:rPr lang="en" sz="1200"/>
              <a:t>Every logical flow, user interface, and data model is represented via metadata documents.</a:t>
            </a:r>
            <a:endParaRPr sz="1200"/>
          </a:p>
          <a:p>
            <a:pPr indent="-304800" lvl="1" marL="914400" marR="0" rtl="0" algn="l">
              <a:lnSpc>
                <a:spcPct val="100000"/>
              </a:lnSpc>
              <a:spcBef>
                <a:spcPts val="0"/>
              </a:spcBef>
              <a:spcAft>
                <a:spcPts val="0"/>
              </a:spcAft>
              <a:buSzPts val="1200"/>
              <a:buAutoNum type="alphaLcPeriod"/>
            </a:pPr>
            <a:r>
              <a:rPr lang="en" sz="1200"/>
              <a:t>Metadata documents contain properties. </a:t>
            </a:r>
            <a:r>
              <a:rPr i="1" lang="en" sz="1200"/>
              <a:t>(eg. Employee: name, role)</a:t>
            </a:r>
            <a:endParaRPr i="1" sz="1200"/>
          </a:p>
          <a:p>
            <a:pPr indent="-304800" lvl="1" marL="914400" marR="0" rtl="0" algn="l">
              <a:lnSpc>
                <a:spcPct val="100000"/>
              </a:lnSpc>
              <a:spcBef>
                <a:spcPts val="0"/>
              </a:spcBef>
              <a:spcAft>
                <a:spcPts val="0"/>
              </a:spcAft>
              <a:buSzPts val="1200"/>
              <a:buAutoNum type="alphaLcPeriod"/>
            </a:pPr>
            <a:r>
              <a:rPr lang="en" sz="1200"/>
              <a:t>Metadata can inherit properties from other metadata documents. </a:t>
            </a:r>
            <a:r>
              <a:rPr i="1" lang="en" sz="1200"/>
              <a:t>(Camry has properties of car)</a:t>
            </a:r>
            <a:endParaRPr i="1" sz="1200"/>
          </a:p>
          <a:p>
            <a:pPr indent="-304800" lvl="0" marL="457200" rtl="0" algn="l">
              <a:spcBef>
                <a:spcPts val="0"/>
              </a:spcBef>
              <a:spcAft>
                <a:spcPts val="0"/>
              </a:spcAft>
              <a:buSzPts val="1200"/>
              <a:buAutoNum type="arabicPeriod"/>
            </a:pPr>
            <a:r>
              <a:rPr b="1" lang="en" sz="1200">
                <a:solidFill>
                  <a:schemeClr val="dk1"/>
                </a:solidFill>
              </a:rPr>
              <a:t>Inflexible Criteria was built on top of Lifion’s metadata platform.</a:t>
            </a:r>
            <a:endParaRPr b="1" sz="1200">
              <a:solidFill>
                <a:schemeClr val="dk1"/>
              </a:solidFill>
            </a:endParaRPr>
          </a:p>
          <a:p>
            <a:pPr indent="-304800" lvl="1" marL="914400" rtl="0" algn="l">
              <a:spcBef>
                <a:spcPts val="0"/>
              </a:spcBef>
              <a:spcAft>
                <a:spcPts val="0"/>
              </a:spcAft>
              <a:buClr>
                <a:schemeClr val="dk1"/>
              </a:buClr>
              <a:buSzPts val="1200"/>
              <a:buAutoNum type="alphaLcPeriod"/>
            </a:pPr>
            <a:r>
              <a:rPr lang="en" sz="1200">
                <a:solidFill>
                  <a:schemeClr val="dk1"/>
                </a:solidFill>
              </a:rPr>
              <a:t>Each of the thousands of criteria options were represented by separate metadata documents.</a:t>
            </a:r>
            <a:endParaRPr sz="1200">
              <a:solidFill>
                <a:schemeClr val="dk1"/>
              </a:solidFill>
            </a:endParaRPr>
          </a:p>
          <a:p>
            <a:pPr indent="-304800" lvl="1" marL="914400" rtl="0" algn="l">
              <a:spcBef>
                <a:spcPts val="0"/>
              </a:spcBef>
              <a:spcAft>
                <a:spcPts val="0"/>
              </a:spcAft>
              <a:buClr>
                <a:schemeClr val="dk1"/>
              </a:buClr>
              <a:buSzPts val="1200"/>
              <a:buAutoNum type="alphaLcPeriod"/>
            </a:pPr>
            <a:r>
              <a:rPr lang="en" sz="1200">
                <a:solidFill>
                  <a:schemeClr val="dk1"/>
                </a:solidFill>
              </a:rPr>
              <a:t>Each criteria metadata document inherited from the same parent criteria metadata document.</a:t>
            </a:r>
            <a:endParaRPr sz="1200">
              <a:solidFill>
                <a:schemeClr val="dk1"/>
              </a:solidFill>
            </a:endParaRPr>
          </a:p>
          <a:p>
            <a:pPr indent="-304800" lvl="1" marL="914400" rtl="0" algn="l">
              <a:spcBef>
                <a:spcPts val="0"/>
              </a:spcBef>
              <a:spcAft>
                <a:spcPts val="0"/>
              </a:spcAft>
              <a:buClr>
                <a:schemeClr val="dk1"/>
              </a:buClr>
              <a:buSzPts val="1200"/>
              <a:buAutoNum type="alphaLcPeriod"/>
            </a:pPr>
            <a:r>
              <a:rPr lang="en" sz="1200">
                <a:solidFill>
                  <a:schemeClr val="dk1"/>
                </a:solidFill>
              </a:rPr>
              <a:t>Each criteria metadata document’s query logic was inflexible and extremely difficult to understand.</a:t>
            </a:r>
            <a:endParaRPr sz="1200">
              <a:solidFill>
                <a:schemeClr val="dk1"/>
              </a:solidFill>
            </a:endParaRPr>
          </a:p>
          <a:p>
            <a:pPr indent="-304800" lvl="0" marL="457200" marR="0" rtl="0" algn="l">
              <a:lnSpc>
                <a:spcPct val="100000"/>
              </a:lnSpc>
              <a:spcBef>
                <a:spcPts val="0"/>
              </a:spcBef>
              <a:spcAft>
                <a:spcPts val="0"/>
              </a:spcAft>
              <a:buSzPts val="1200"/>
              <a:buAutoNum type="arabicPeriod"/>
            </a:pPr>
            <a:r>
              <a:rPr b="1" lang="en" sz="1200"/>
              <a:t>Engineers and designers alike could create and update metadata via a visual metadata designer.</a:t>
            </a:r>
            <a:endParaRPr b="1" sz="1200"/>
          </a:p>
          <a:p>
            <a:pPr indent="-304800" lvl="1" marL="914400" marR="0" rtl="0" algn="l">
              <a:lnSpc>
                <a:spcPct val="100000"/>
              </a:lnSpc>
              <a:spcBef>
                <a:spcPts val="0"/>
              </a:spcBef>
              <a:spcAft>
                <a:spcPts val="0"/>
              </a:spcAft>
              <a:buSzPts val="1200"/>
              <a:buAutoNum type="alphaLcPeriod"/>
            </a:pPr>
            <a:r>
              <a:rPr lang="en" sz="1200"/>
              <a:t>The metadata designer could be used to create any number of custom metadata designers. </a:t>
            </a:r>
            <a:r>
              <a:rPr i="1" lang="en" sz="1200"/>
              <a:t>(Car Factory)</a:t>
            </a:r>
            <a:endParaRPr i="1" sz="1200"/>
          </a:p>
          <a:p>
            <a:pPr indent="-304800" lvl="1" marL="914400" marR="0" rtl="0" algn="l">
              <a:lnSpc>
                <a:spcPct val="100000"/>
              </a:lnSpc>
              <a:spcBef>
                <a:spcPts val="0"/>
              </a:spcBef>
              <a:spcAft>
                <a:spcPts val="0"/>
              </a:spcAft>
              <a:buSzPts val="1200"/>
              <a:buAutoNum type="alphaLcPeriod"/>
            </a:pPr>
            <a:r>
              <a:rPr lang="en" sz="1200"/>
              <a:t>A custom metadata designer can be used to create a corresponding custom metadata definition. </a:t>
            </a:r>
            <a:r>
              <a:rPr i="1" lang="en" sz="1200"/>
              <a:t>(Car)</a:t>
            </a:r>
            <a:endParaRPr i="1" sz="1200"/>
          </a:p>
          <a:p>
            <a:pPr indent="-304800" lvl="1" marL="914400" marR="0" rtl="0" algn="l">
              <a:lnSpc>
                <a:spcPct val="100000"/>
              </a:lnSpc>
              <a:spcBef>
                <a:spcPts val="0"/>
              </a:spcBef>
              <a:spcAft>
                <a:spcPts val="0"/>
              </a:spcAft>
              <a:buSzPts val="1200"/>
              <a:buAutoNum type="alphaLcPeriod"/>
            </a:pPr>
            <a:r>
              <a:rPr lang="en" sz="1200"/>
              <a:t>A custom metadata definition can be used as a baseline to any number of metadata implementations. </a:t>
            </a:r>
            <a:r>
              <a:rPr i="1" lang="en" sz="1200"/>
              <a:t>(Camry)</a:t>
            </a:r>
            <a:endParaRPr i="1" sz="1200"/>
          </a:p>
        </p:txBody>
      </p:sp>
      <p:sp>
        <p:nvSpPr>
          <p:cNvPr id="1487" name="Google Shape;1487;g115074e6c13_0_34"/>
          <p:cNvSpPr/>
          <p:nvPr/>
        </p:nvSpPr>
        <p:spPr>
          <a:xfrm>
            <a:off x="154250" y="4239450"/>
            <a:ext cx="8836800" cy="678900"/>
          </a:xfrm>
          <a:prstGeom prst="rect">
            <a:avLst/>
          </a:prstGeom>
          <a:noFill/>
          <a:ln cap="flat" cmpd="sng" w="25400">
            <a:solidFill>
              <a:schemeClr val="accent1"/>
            </a:solidFill>
            <a:prstDash val="dot"/>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sp>
        <p:nvSpPr>
          <p:cNvPr id="1488" name="Google Shape;1488;g115074e6c13_0_34"/>
          <p:cNvSpPr/>
          <p:nvPr/>
        </p:nvSpPr>
        <p:spPr>
          <a:xfrm>
            <a:off x="288325" y="4326800"/>
            <a:ext cx="7249200" cy="531600"/>
          </a:xfrm>
          <a:prstGeom prst="rect">
            <a:avLst/>
          </a:prstGeom>
          <a:solidFill>
            <a:srgbClr val="DB53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FFFFFF"/>
              </a:solidFill>
              <a:latin typeface="Arial"/>
              <a:ea typeface="Arial"/>
              <a:cs typeface="Arial"/>
              <a:sym typeface="Arial"/>
            </a:endParaRPr>
          </a:p>
        </p:txBody>
      </p:sp>
      <p:sp>
        <p:nvSpPr>
          <p:cNvPr id="1489" name="Google Shape;1489;g115074e6c13_0_34"/>
          <p:cNvSpPr/>
          <p:nvPr/>
        </p:nvSpPr>
        <p:spPr>
          <a:xfrm>
            <a:off x="966425" y="4326800"/>
            <a:ext cx="7935600" cy="531600"/>
          </a:xfrm>
          <a:prstGeom prst="rect">
            <a:avLst/>
          </a:prstGeom>
          <a:solidFill>
            <a:srgbClr val="DB53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200">
                <a:solidFill>
                  <a:srgbClr val="FFFFFF"/>
                </a:solidFill>
              </a:rPr>
              <a:t>The design process was a collaborative effort between engineering, design, and product.</a:t>
            </a:r>
            <a:endParaRPr b="0" i="0" sz="1200" u="none" cap="none" strike="noStrike">
              <a:solidFill>
                <a:srgbClr val="FFFFFF"/>
              </a:solidFill>
              <a:latin typeface="Arial"/>
              <a:ea typeface="Arial"/>
              <a:cs typeface="Arial"/>
              <a:sym typeface="Arial"/>
            </a:endParaRPr>
          </a:p>
        </p:txBody>
      </p:sp>
      <p:grpSp>
        <p:nvGrpSpPr>
          <p:cNvPr id="1490" name="Google Shape;1490;g115074e6c13_0_34"/>
          <p:cNvGrpSpPr/>
          <p:nvPr/>
        </p:nvGrpSpPr>
        <p:grpSpPr>
          <a:xfrm>
            <a:off x="434741" y="4380721"/>
            <a:ext cx="378854" cy="423767"/>
            <a:chOff x="8942117" y="2441239"/>
            <a:chExt cx="419876" cy="447012"/>
          </a:xfrm>
        </p:grpSpPr>
        <p:sp>
          <p:nvSpPr>
            <p:cNvPr id="1491" name="Google Shape;1491;g115074e6c13_0_34"/>
            <p:cNvSpPr/>
            <p:nvPr/>
          </p:nvSpPr>
          <p:spPr>
            <a:xfrm>
              <a:off x="9085870" y="2785832"/>
              <a:ext cx="125838" cy="27122"/>
            </a:xfrm>
            <a:custGeom>
              <a:rect b="b" l="l" r="r" t="t"/>
              <a:pathLst>
                <a:path extrusionOk="0" h="27122" w="125838">
                  <a:moveTo>
                    <a:pt x="113180" y="31"/>
                  </a:moveTo>
                  <a:lnTo>
                    <a:pt x="14463" y="31"/>
                  </a:lnTo>
                  <a:cubicBezTo>
                    <a:pt x="6998" y="-473"/>
                    <a:pt x="529" y="5169"/>
                    <a:pt x="31" y="12640"/>
                  </a:cubicBezTo>
                  <a:cubicBezTo>
                    <a:pt x="-467" y="20117"/>
                    <a:pt x="5132" y="26586"/>
                    <a:pt x="12596" y="27090"/>
                  </a:cubicBezTo>
                  <a:cubicBezTo>
                    <a:pt x="13219" y="27134"/>
                    <a:pt x="13841" y="27134"/>
                    <a:pt x="14463" y="27090"/>
                  </a:cubicBezTo>
                  <a:lnTo>
                    <a:pt x="113180" y="27090"/>
                  </a:lnTo>
                  <a:cubicBezTo>
                    <a:pt x="120645" y="26586"/>
                    <a:pt x="126305" y="20117"/>
                    <a:pt x="125808" y="12640"/>
                  </a:cubicBezTo>
                  <a:cubicBezTo>
                    <a:pt x="125310" y="5879"/>
                    <a:pt x="119960" y="492"/>
                    <a:pt x="113180" y="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2" name="Google Shape;1492;g115074e6c13_0_34"/>
            <p:cNvSpPr/>
            <p:nvPr/>
          </p:nvSpPr>
          <p:spPr>
            <a:xfrm>
              <a:off x="9098747" y="2823465"/>
              <a:ext cx="97535" cy="27122"/>
            </a:xfrm>
            <a:custGeom>
              <a:rect b="b" l="l" r="r" t="t"/>
              <a:pathLst>
                <a:path extrusionOk="0" h="27122" w="97535">
                  <a:moveTo>
                    <a:pt x="84877" y="31"/>
                  </a:moveTo>
                  <a:lnTo>
                    <a:pt x="14462" y="31"/>
                  </a:lnTo>
                  <a:cubicBezTo>
                    <a:pt x="6998" y="-473"/>
                    <a:pt x="528" y="5169"/>
                    <a:pt x="31" y="12640"/>
                  </a:cubicBezTo>
                  <a:cubicBezTo>
                    <a:pt x="-467" y="20117"/>
                    <a:pt x="5131" y="26580"/>
                    <a:pt x="12596" y="27090"/>
                  </a:cubicBezTo>
                  <a:cubicBezTo>
                    <a:pt x="13218" y="27134"/>
                    <a:pt x="13840" y="27134"/>
                    <a:pt x="14462" y="27090"/>
                  </a:cubicBezTo>
                  <a:lnTo>
                    <a:pt x="84877" y="27090"/>
                  </a:lnTo>
                  <a:cubicBezTo>
                    <a:pt x="92341" y="26586"/>
                    <a:pt x="98002" y="20117"/>
                    <a:pt x="97505" y="12640"/>
                  </a:cubicBezTo>
                  <a:cubicBezTo>
                    <a:pt x="97007" y="5878"/>
                    <a:pt x="91657" y="492"/>
                    <a:pt x="84877" y="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3" name="Google Shape;1493;g115074e6c13_0_34"/>
            <p:cNvSpPr/>
            <p:nvPr/>
          </p:nvSpPr>
          <p:spPr>
            <a:xfrm>
              <a:off x="9116942" y="2861130"/>
              <a:ext cx="65500" cy="27121"/>
            </a:xfrm>
            <a:custGeom>
              <a:rect b="b" l="l" r="r" t="t"/>
              <a:pathLst>
                <a:path extrusionOk="0" h="27121" w="65500">
                  <a:moveTo>
                    <a:pt x="51940" y="0"/>
                  </a:moveTo>
                  <a:lnTo>
                    <a:pt x="13560" y="0"/>
                  </a:lnTo>
                  <a:cubicBezTo>
                    <a:pt x="6096" y="0"/>
                    <a:pt x="0" y="6071"/>
                    <a:pt x="0" y="13561"/>
                  </a:cubicBezTo>
                  <a:cubicBezTo>
                    <a:pt x="0" y="21050"/>
                    <a:pt x="6096" y="27121"/>
                    <a:pt x="13560" y="27121"/>
                  </a:cubicBezTo>
                  <a:lnTo>
                    <a:pt x="51940" y="27121"/>
                  </a:lnTo>
                  <a:cubicBezTo>
                    <a:pt x="59404" y="27121"/>
                    <a:pt x="65500" y="21050"/>
                    <a:pt x="65500" y="13561"/>
                  </a:cubicBezTo>
                  <a:cubicBezTo>
                    <a:pt x="65500" y="6071"/>
                    <a:pt x="59404" y="0"/>
                    <a:pt x="5194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4" name="Google Shape;1494;g115074e6c13_0_34"/>
            <p:cNvSpPr/>
            <p:nvPr/>
          </p:nvSpPr>
          <p:spPr>
            <a:xfrm>
              <a:off x="9044783" y="2545693"/>
              <a:ext cx="211252" cy="232320"/>
            </a:xfrm>
            <a:custGeom>
              <a:rect b="b" l="l" r="r" t="t"/>
              <a:pathLst>
                <a:path extrusionOk="0" h="232320" w="211252">
                  <a:moveTo>
                    <a:pt x="186614" y="35892"/>
                  </a:moveTo>
                  <a:cubicBezTo>
                    <a:pt x="173178" y="19532"/>
                    <a:pt x="148296" y="0"/>
                    <a:pt x="105748" y="0"/>
                  </a:cubicBezTo>
                  <a:cubicBezTo>
                    <a:pt x="63201" y="0"/>
                    <a:pt x="38257" y="19532"/>
                    <a:pt x="24883" y="35892"/>
                  </a:cubicBezTo>
                  <a:cubicBezTo>
                    <a:pt x="8648" y="56488"/>
                    <a:pt x="-122" y="81997"/>
                    <a:pt x="1" y="108235"/>
                  </a:cubicBezTo>
                  <a:cubicBezTo>
                    <a:pt x="1" y="133117"/>
                    <a:pt x="11198" y="151094"/>
                    <a:pt x="22084" y="168386"/>
                  </a:cubicBezTo>
                  <a:cubicBezTo>
                    <a:pt x="23950" y="171372"/>
                    <a:pt x="25816" y="174171"/>
                    <a:pt x="27620" y="176846"/>
                  </a:cubicBezTo>
                  <a:cubicBezTo>
                    <a:pt x="35955" y="189287"/>
                    <a:pt x="42549" y="199178"/>
                    <a:pt x="42549" y="217839"/>
                  </a:cubicBezTo>
                  <a:cubicBezTo>
                    <a:pt x="42051" y="225309"/>
                    <a:pt x="47712" y="231779"/>
                    <a:pt x="55176" y="232289"/>
                  </a:cubicBezTo>
                  <a:cubicBezTo>
                    <a:pt x="62641" y="232793"/>
                    <a:pt x="69110" y="227144"/>
                    <a:pt x="69608" y="219674"/>
                  </a:cubicBezTo>
                  <a:cubicBezTo>
                    <a:pt x="69670" y="219064"/>
                    <a:pt x="69670" y="218448"/>
                    <a:pt x="69608" y="217839"/>
                  </a:cubicBezTo>
                  <a:cubicBezTo>
                    <a:pt x="69608" y="191526"/>
                    <a:pt x="60028" y="176971"/>
                    <a:pt x="49889" y="161544"/>
                  </a:cubicBezTo>
                  <a:lnTo>
                    <a:pt x="44975" y="153955"/>
                  </a:lnTo>
                  <a:cubicBezTo>
                    <a:pt x="35396" y="138591"/>
                    <a:pt x="27061" y="125341"/>
                    <a:pt x="27061" y="108235"/>
                  </a:cubicBezTo>
                  <a:cubicBezTo>
                    <a:pt x="27061" y="44165"/>
                    <a:pt x="76450" y="27059"/>
                    <a:pt x="105624" y="27059"/>
                  </a:cubicBezTo>
                  <a:cubicBezTo>
                    <a:pt x="134798" y="27059"/>
                    <a:pt x="184187" y="44165"/>
                    <a:pt x="184187" y="108235"/>
                  </a:cubicBezTo>
                  <a:cubicBezTo>
                    <a:pt x="184187" y="125341"/>
                    <a:pt x="175915" y="138591"/>
                    <a:pt x="166273" y="154017"/>
                  </a:cubicBezTo>
                  <a:cubicBezTo>
                    <a:pt x="164656" y="156568"/>
                    <a:pt x="162976" y="159056"/>
                    <a:pt x="161359" y="161544"/>
                  </a:cubicBezTo>
                  <a:cubicBezTo>
                    <a:pt x="151220" y="176971"/>
                    <a:pt x="141640" y="191526"/>
                    <a:pt x="141640" y="217839"/>
                  </a:cubicBezTo>
                  <a:cubicBezTo>
                    <a:pt x="141640" y="225328"/>
                    <a:pt x="147736" y="231399"/>
                    <a:pt x="155201" y="231399"/>
                  </a:cubicBezTo>
                  <a:cubicBezTo>
                    <a:pt x="162665" y="231399"/>
                    <a:pt x="168761" y="225328"/>
                    <a:pt x="168761" y="217839"/>
                  </a:cubicBezTo>
                  <a:cubicBezTo>
                    <a:pt x="168761" y="199178"/>
                    <a:pt x="175355" y="189349"/>
                    <a:pt x="183690" y="176846"/>
                  </a:cubicBezTo>
                  <a:cubicBezTo>
                    <a:pt x="185494" y="174171"/>
                    <a:pt x="187298" y="171372"/>
                    <a:pt x="189226" y="168386"/>
                  </a:cubicBezTo>
                  <a:cubicBezTo>
                    <a:pt x="200050" y="151032"/>
                    <a:pt x="211247" y="133179"/>
                    <a:pt x="211247" y="108235"/>
                  </a:cubicBezTo>
                  <a:cubicBezTo>
                    <a:pt x="211495" y="82029"/>
                    <a:pt x="202787" y="56519"/>
                    <a:pt x="186614" y="358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5" name="Google Shape;1495;g115074e6c13_0_34"/>
            <p:cNvSpPr/>
            <p:nvPr/>
          </p:nvSpPr>
          <p:spPr>
            <a:xfrm>
              <a:off x="9136162" y="2441239"/>
              <a:ext cx="27058" cy="83117"/>
            </a:xfrm>
            <a:custGeom>
              <a:rect b="b" l="l" r="r" t="t"/>
              <a:pathLst>
                <a:path extrusionOk="0" h="83117" w="27058">
                  <a:moveTo>
                    <a:pt x="13560" y="83118"/>
                  </a:moveTo>
                  <a:cubicBezTo>
                    <a:pt x="21025" y="83081"/>
                    <a:pt x="27059" y="77022"/>
                    <a:pt x="27059" y="69557"/>
                  </a:cubicBezTo>
                  <a:lnTo>
                    <a:pt x="27059" y="12641"/>
                  </a:lnTo>
                  <a:cubicBezTo>
                    <a:pt x="26561" y="5170"/>
                    <a:pt x="20092" y="-478"/>
                    <a:pt x="12628" y="32"/>
                  </a:cubicBezTo>
                  <a:cubicBezTo>
                    <a:pt x="5847" y="486"/>
                    <a:pt x="435" y="5873"/>
                    <a:pt x="0" y="12641"/>
                  </a:cubicBezTo>
                  <a:lnTo>
                    <a:pt x="0" y="69557"/>
                  </a:lnTo>
                  <a:cubicBezTo>
                    <a:pt x="0" y="77047"/>
                    <a:pt x="6096" y="83118"/>
                    <a:pt x="13560" y="8311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6" name="Google Shape;1496;g115074e6c13_0_34"/>
            <p:cNvSpPr/>
            <p:nvPr/>
          </p:nvSpPr>
          <p:spPr>
            <a:xfrm>
              <a:off x="8986573" y="2511622"/>
              <a:ext cx="70652" cy="63679"/>
            </a:xfrm>
            <a:custGeom>
              <a:rect b="b" l="l" r="r" t="t"/>
              <a:pathLst>
                <a:path extrusionOk="0" h="63679" w="70652">
                  <a:moveTo>
                    <a:pt x="48384" y="60507"/>
                  </a:moveTo>
                  <a:cubicBezTo>
                    <a:pt x="50810" y="62560"/>
                    <a:pt x="53920" y="63686"/>
                    <a:pt x="57092" y="63680"/>
                  </a:cubicBezTo>
                  <a:cubicBezTo>
                    <a:pt x="64557" y="63674"/>
                    <a:pt x="70652" y="57602"/>
                    <a:pt x="70652" y="50113"/>
                  </a:cubicBezTo>
                  <a:cubicBezTo>
                    <a:pt x="70652" y="46107"/>
                    <a:pt x="68849" y="42306"/>
                    <a:pt x="65801" y="39731"/>
                  </a:cubicBezTo>
                  <a:lnTo>
                    <a:pt x="22258" y="3155"/>
                  </a:lnTo>
                  <a:cubicBezTo>
                    <a:pt x="16535" y="-1647"/>
                    <a:pt x="7951" y="-882"/>
                    <a:pt x="3161" y="4866"/>
                  </a:cubicBezTo>
                  <a:cubicBezTo>
                    <a:pt x="860" y="7609"/>
                    <a:pt x="-260" y="11155"/>
                    <a:pt x="51" y="14725"/>
                  </a:cubicBezTo>
                  <a:cubicBezTo>
                    <a:pt x="362" y="18314"/>
                    <a:pt x="2104" y="21630"/>
                    <a:pt x="4841" y="239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7" name="Google Shape;1497;g115074e6c13_0_34"/>
            <p:cNvSpPr/>
            <p:nvPr/>
          </p:nvSpPr>
          <p:spPr>
            <a:xfrm>
              <a:off x="8942117" y="2638190"/>
              <a:ext cx="83134" cy="27058"/>
            </a:xfrm>
            <a:custGeom>
              <a:rect b="b" l="l" r="r" t="t"/>
              <a:pathLst>
                <a:path extrusionOk="0" h="27058" w="83134">
                  <a:moveTo>
                    <a:pt x="83135" y="13560"/>
                  </a:moveTo>
                  <a:cubicBezTo>
                    <a:pt x="83135" y="6096"/>
                    <a:pt x="77101" y="31"/>
                    <a:pt x="69637" y="0"/>
                  </a:cubicBezTo>
                  <a:lnTo>
                    <a:pt x="12658" y="0"/>
                  </a:lnTo>
                  <a:cubicBezTo>
                    <a:pt x="5194" y="510"/>
                    <a:pt x="-467" y="6973"/>
                    <a:pt x="30" y="14450"/>
                  </a:cubicBezTo>
                  <a:cubicBezTo>
                    <a:pt x="529" y="21212"/>
                    <a:pt x="5878" y="26598"/>
                    <a:pt x="12658" y="27059"/>
                  </a:cubicBezTo>
                  <a:lnTo>
                    <a:pt x="69637" y="27059"/>
                  </a:lnTo>
                  <a:cubicBezTo>
                    <a:pt x="77101" y="27059"/>
                    <a:pt x="83135" y="21012"/>
                    <a:pt x="83135" y="1356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8" name="Google Shape;1498;g115074e6c13_0_34"/>
            <p:cNvSpPr/>
            <p:nvPr/>
          </p:nvSpPr>
          <p:spPr>
            <a:xfrm>
              <a:off x="8988190" y="2727466"/>
              <a:ext cx="70641" cy="63684"/>
            </a:xfrm>
            <a:custGeom>
              <a:rect b="b" l="l" r="r" t="t"/>
              <a:pathLst>
                <a:path extrusionOk="0" h="63684" w="70641">
                  <a:moveTo>
                    <a:pt x="58274" y="49"/>
                  </a:moveTo>
                  <a:cubicBezTo>
                    <a:pt x="54666" y="-255"/>
                    <a:pt x="51120" y="858"/>
                    <a:pt x="48384" y="3160"/>
                  </a:cubicBezTo>
                  <a:lnTo>
                    <a:pt x="4841" y="39736"/>
                  </a:lnTo>
                  <a:cubicBezTo>
                    <a:pt x="2104" y="42056"/>
                    <a:pt x="362" y="45365"/>
                    <a:pt x="51" y="48942"/>
                  </a:cubicBezTo>
                  <a:cubicBezTo>
                    <a:pt x="-260" y="52519"/>
                    <a:pt x="860" y="56083"/>
                    <a:pt x="3161" y="58832"/>
                  </a:cubicBezTo>
                  <a:cubicBezTo>
                    <a:pt x="5774" y="61887"/>
                    <a:pt x="9569" y="63659"/>
                    <a:pt x="13550" y="63684"/>
                  </a:cubicBezTo>
                  <a:cubicBezTo>
                    <a:pt x="16722" y="63690"/>
                    <a:pt x="19832" y="62564"/>
                    <a:pt x="22258" y="60512"/>
                  </a:cubicBezTo>
                  <a:lnTo>
                    <a:pt x="65801" y="23936"/>
                  </a:lnTo>
                  <a:cubicBezTo>
                    <a:pt x="68538" y="21634"/>
                    <a:pt x="70280" y="18319"/>
                    <a:pt x="70590" y="14730"/>
                  </a:cubicBezTo>
                  <a:cubicBezTo>
                    <a:pt x="70902" y="11153"/>
                    <a:pt x="69782" y="7595"/>
                    <a:pt x="67480" y="4839"/>
                  </a:cubicBezTo>
                  <a:cubicBezTo>
                    <a:pt x="65179" y="2071"/>
                    <a:pt x="61882" y="348"/>
                    <a:pt x="58274" y="4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9" name="Google Shape;1499;g115074e6c13_0_34"/>
            <p:cNvSpPr/>
            <p:nvPr/>
          </p:nvSpPr>
          <p:spPr>
            <a:xfrm>
              <a:off x="9245342" y="2725231"/>
              <a:ext cx="70368" cy="63443"/>
            </a:xfrm>
            <a:custGeom>
              <a:rect b="b" l="l" r="r" t="t"/>
              <a:pathLst>
                <a:path extrusionOk="0" h="63443" w="70368">
                  <a:moveTo>
                    <a:pt x="22258" y="3155"/>
                  </a:moveTo>
                  <a:cubicBezTo>
                    <a:pt x="16535" y="-1647"/>
                    <a:pt x="7951" y="-882"/>
                    <a:pt x="3161" y="4866"/>
                  </a:cubicBezTo>
                  <a:cubicBezTo>
                    <a:pt x="860" y="7609"/>
                    <a:pt x="-260" y="11155"/>
                    <a:pt x="51" y="14725"/>
                  </a:cubicBezTo>
                  <a:cubicBezTo>
                    <a:pt x="425" y="18283"/>
                    <a:pt x="2104" y="21561"/>
                    <a:pt x="4841" y="23869"/>
                  </a:cubicBezTo>
                  <a:lnTo>
                    <a:pt x="48384" y="60507"/>
                  </a:lnTo>
                  <a:cubicBezTo>
                    <a:pt x="54231" y="65160"/>
                    <a:pt x="62753" y="64177"/>
                    <a:pt x="67418" y="58312"/>
                  </a:cubicBezTo>
                  <a:cubicBezTo>
                    <a:pt x="71897" y="52664"/>
                    <a:pt x="71213" y="44509"/>
                    <a:pt x="65801" y="397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0" name="Google Shape;1500;g115074e6c13_0_34"/>
            <p:cNvSpPr/>
            <p:nvPr/>
          </p:nvSpPr>
          <p:spPr>
            <a:xfrm>
              <a:off x="9276153" y="2635234"/>
              <a:ext cx="85840" cy="27124"/>
            </a:xfrm>
            <a:custGeom>
              <a:rect b="b" l="l" r="r" t="t"/>
              <a:pathLst>
                <a:path extrusionOk="0" h="27124" w="85840">
                  <a:moveTo>
                    <a:pt x="71379" y="33"/>
                  </a:moveTo>
                  <a:lnTo>
                    <a:pt x="14462" y="33"/>
                  </a:lnTo>
                  <a:cubicBezTo>
                    <a:pt x="6998" y="-471"/>
                    <a:pt x="528" y="5171"/>
                    <a:pt x="31" y="12641"/>
                  </a:cubicBezTo>
                  <a:cubicBezTo>
                    <a:pt x="-467" y="20118"/>
                    <a:pt x="5131" y="26588"/>
                    <a:pt x="12596" y="27091"/>
                  </a:cubicBezTo>
                  <a:cubicBezTo>
                    <a:pt x="13218" y="27135"/>
                    <a:pt x="13840" y="27135"/>
                    <a:pt x="14462" y="27091"/>
                  </a:cubicBezTo>
                  <a:lnTo>
                    <a:pt x="71379" y="27091"/>
                  </a:lnTo>
                  <a:cubicBezTo>
                    <a:pt x="78843" y="27595"/>
                    <a:pt x="85312" y="21953"/>
                    <a:pt x="85810" y="14483"/>
                  </a:cubicBezTo>
                  <a:cubicBezTo>
                    <a:pt x="86308" y="7006"/>
                    <a:pt x="80709" y="536"/>
                    <a:pt x="73245" y="33"/>
                  </a:cubicBezTo>
                  <a:cubicBezTo>
                    <a:pt x="72622" y="-11"/>
                    <a:pt x="72001" y="-11"/>
                    <a:pt x="71379" y="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1" name="Google Shape;1501;g115074e6c13_0_34"/>
            <p:cNvSpPr/>
            <p:nvPr/>
          </p:nvSpPr>
          <p:spPr>
            <a:xfrm>
              <a:off x="9243358" y="2509380"/>
              <a:ext cx="70756" cy="63682"/>
            </a:xfrm>
            <a:custGeom>
              <a:rect b="b" l="l" r="r" t="t"/>
              <a:pathLst>
                <a:path extrusionOk="0" h="63682" w="70756">
                  <a:moveTo>
                    <a:pt x="13667" y="63682"/>
                  </a:moveTo>
                  <a:cubicBezTo>
                    <a:pt x="16839" y="63689"/>
                    <a:pt x="19950" y="62563"/>
                    <a:pt x="22376" y="60510"/>
                  </a:cubicBezTo>
                  <a:lnTo>
                    <a:pt x="65919" y="23872"/>
                  </a:lnTo>
                  <a:cubicBezTo>
                    <a:pt x="68718" y="21601"/>
                    <a:pt x="70397" y="18298"/>
                    <a:pt x="70708" y="14728"/>
                  </a:cubicBezTo>
                  <a:cubicBezTo>
                    <a:pt x="71330" y="7263"/>
                    <a:pt x="65794" y="694"/>
                    <a:pt x="58330" y="54"/>
                  </a:cubicBezTo>
                  <a:cubicBezTo>
                    <a:pt x="58330" y="54"/>
                    <a:pt x="58268" y="48"/>
                    <a:pt x="58268" y="48"/>
                  </a:cubicBezTo>
                  <a:cubicBezTo>
                    <a:pt x="54660" y="-251"/>
                    <a:pt x="51114" y="862"/>
                    <a:pt x="48377" y="3158"/>
                  </a:cubicBezTo>
                  <a:lnTo>
                    <a:pt x="4835" y="39734"/>
                  </a:lnTo>
                  <a:cubicBezTo>
                    <a:pt x="-889" y="44542"/>
                    <a:pt x="-1635" y="53095"/>
                    <a:pt x="3155" y="58830"/>
                  </a:cubicBezTo>
                  <a:cubicBezTo>
                    <a:pt x="5768" y="61916"/>
                    <a:pt x="9624" y="63689"/>
                    <a:pt x="13667" y="6368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pic>
        <p:nvPicPr>
          <p:cNvPr id="1506" name="Google Shape;1506;g115074e6c13_0_48"/>
          <p:cNvPicPr preferRelativeResize="0"/>
          <p:nvPr/>
        </p:nvPicPr>
        <p:blipFill rotWithShape="1">
          <a:blip r:embed="rId3">
            <a:alphaModFix amt="78000"/>
          </a:blip>
          <a:srcRect b="82657" l="0" r="0" t="0"/>
          <a:stretch/>
        </p:blipFill>
        <p:spPr>
          <a:xfrm>
            <a:off x="0" y="1053"/>
            <a:ext cx="9144000" cy="891597"/>
          </a:xfrm>
          <a:prstGeom prst="rect">
            <a:avLst/>
          </a:prstGeom>
          <a:noFill/>
          <a:ln>
            <a:noFill/>
          </a:ln>
        </p:spPr>
      </p:pic>
      <p:sp>
        <p:nvSpPr>
          <p:cNvPr id="1507" name="Google Shape;1507;g115074e6c13_0_48"/>
          <p:cNvSpPr/>
          <p:nvPr/>
        </p:nvSpPr>
        <p:spPr>
          <a:xfrm>
            <a:off x="0" y="0"/>
            <a:ext cx="5018916" cy="891540"/>
          </a:xfrm>
          <a:custGeom>
            <a:rect b="b" l="l" r="r" t="t"/>
            <a:pathLst>
              <a:path extrusionOk="0" h="1651000" w="5325110">
                <a:moveTo>
                  <a:pt x="0" y="1650466"/>
                </a:moveTo>
                <a:lnTo>
                  <a:pt x="5324877" y="1650466"/>
                </a:lnTo>
                <a:lnTo>
                  <a:pt x="5324877" y="0"/>
                </a:lnTo>
                <a:lnTo>
                  <a:pt x="0" y="0"/>
                </a:lnTo>
                <a:lnTo>
                  <a:pt x="0" y="1650466"/>
                </a:lnTo>
                <a:close/>
              </a:path>
            </a:pathLst>
          </a:custGeom>
          <a:solidFill>
            <a:srgbClr val="464646">
              <a:alpha val="94900"/>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1508" name="Google Shape;1508;g115074e6c13_0_48"/>
          <p:cNvSpPr txBox="1"/>
          <p:nvPr/>
        </p:nvSpPr>
        <p:spPr>
          <a:xfrm>
            <a:off x="154250" y="96375"/>
            <a:ext cx="4700400" cy="314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EFEFEF"/>
                </a:solidFill>
                <a:latin typeface="Georgia"/>
                <a:ea typeface="Georgia"/>
                <a:cs typeface="Georgia"/>
                <a:sym typeface="Georgia"/>
              </a:rPr>
              <a:t>Appendix III: Implementation</a:t>
            </a:r>
            <a:endParaRPr b="1" i="0" sz="1900" u="none" cap="none" strike="noStrike">
              <a:solidFill>
                <a:srgbClr val="EFEFEF"/>
              </a:solidFill>
              <a:latin typeface="Georgia"/>
              <a:ea typeface="Georgia"/>
              <a:cs typeface="Georgia"/>
              <a:sym typeface="Georgia"/>
            </a:endParaRPr>
          </a:p>
        </p:txBody>
      </p:sp>
      <p:sp>
        <p:nvSpPr>
          <p:cNvPr id="1509" name="Google Shape;1509;g115074e6c13_0_48"/>
          <p:cNvSpPr/>
          <p:nvPr/>
        </p:nvSpPr>
        <p:spPr>
          <a:xfrm>
            <a:off x="-10125" y="550350"/>
            <a:ext cx="9144000" cy="109200"/>
          </a:xfrm>
          <a:prstGeom prst="rect">
            <a:avLst/>
          </a:prstGeom>
          <a:solidFill>
            <a:srgbClr val="FFB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g115074e6c13_0_48"/>
          <p:cNvSpPr/>
          <p:nvPr/>
        </p:nvSpPr>
        <p:spPr>
          <a:xfrm>
            <a:off x="5124850" y="-50"/>
            <a:ext cx="138900" cy="891600"/>
          </a:xfrm>
          <a:prstGeom prst="rect">
            <a:avLst/>
          </a:prstGeom>
          <a:solidFill>
            <a:srgbClr val="FFB600">
              <a:alpha val="85100"/>
            </a:srgbClr>
          </a:solidFill>
          <a:ln cap="flat" cmpd="sng" w="9525">
            <a:solidFill>
              <a:srgbClr val="FFB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g115074e6c13_0_48"/>
          <p:cNvSpPr/>
          <p:nvPr/>
        </p:nvSpPr>
        <p:spPr>
          <a:xfrm>
            <a:off x="-10125" y="702750"/>
            <a:ext cx="9144000" cy="1092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g115074e6c13_0_48"/>
          <p:cNvSpPr/>
          <p:nvPr/>
        </p:nvSpPr>
        <p:spPr>
          <a:xfrm>
            <a:off x="5353450" y="-50"/>
            <a:ext cx="138900" cy="8916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g115074e6c13_0_48"/>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514" name="Google Shape;1514;g115074e6c13_0_48"/>
          <p:cNvSpPr txBox="1"/>
          <p:nvPr/>
        </p:nvSpPr>
        <p:spPr>
          <a:xfrm>
            <a:off x="7488222" y="4869180"/>
            <a:ext cx="13236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515" name="Google Shape;1515;g115074e6c13_0_48"/>
          <p:cNvSpPr/>
          <p:nvPr/>
        </p:nvSpPr>
        <p:spPr>
          <a:xfrm>
            <a:off x="247575" y="1275950"/>
            <a:ext cx="8379000" cy="3635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200"/>
              </a:spcBef>
              <a:spcAft>
                <a:spcPts val="0"/>
              </a:spcAft>
              <a:buNone/>
            </a:pPr>
            <a:r>
              <a:rPr b="1" lang="en" sz="1200"/>
              <a:t>Implementing Modular Criteria</a:t>
            </a:r>
            <a:endParaRPr b="1" sz="1200"/>
          </a:p>
          <a:p>
            <a:pPr indent="-304800" lvl="0" marL="457200" marR="0" rtl="0" algn="l">
              <a:lnSpc>
                <a:spcPct val="100000"/>
              </a:lnSpc>
              <a:spcBef>
                <a:spcPts val="1200"/>
              </a:spcBef>
              <a:spcAft>
                <a:spcPts val="0"/>
              </a:spcAft>
              <a:buSzPts val="1200"/>
              <a:buAutoNum type="arabicPeriod"/>
            </a:pPr>
            <a:r>
              <a:rPr b="1" lang="en" sz="1200"/>
              <a:t>Updated the criteria metadata document, designer, and service</a:t>
            </a:r>
            <a:endParaRPr b="1" sz="1200"/>
          </a:p>
          <a:p>
            <a:pPr indent="-304800" lvl="1" marL="914400" marR="0" rtl="0" algn="l">
              <a:lnSpc>
                <a:spcPct val="100000"/>
              </a:lnSpc>
              <a:spcBef>
                <a:spcPts val="0"/>
              </a:spcBef>
              <a:spcAft>
                <a:spcPts val="0"/>
              </a:spcAft>
              <a:buSzPts val="1200"/>
              <a:buAutoNum type="alphaLcPeriod"/>
            </a:pPr>
            <a:r>
              <a:rPr lang="en" sz="1200"/>
              <a:t>Engineers can add references to existing property metadata documents </a:t>
            </a:r>
            <a:r>
              <a:rPr lang="en" sz="1200">
                <a:solidFill>
                  <a:schemeClr val="dk1"/>
                </a:solidFill>
              </a:rPr>
              <a:t>(eg. Role, Business Unit) </a:t>
            </a:r>
            <a:r>
              <a:rPr lang="en" sz="1200"/>
              <a:t>to criteria metadata from the criteria metadata designer</a:t>
            </a:r>
            <a:endParaRPr sz="1200"/>
          </a:p>
          <a:p>
            <a:pPr indent="-304800" lvl="1" marL="914400" marR="0" rtl="0" algn="l">
              <a:lnSpc>
                <a:spcPct val="100000"/>
              </a:lnSpc>
              <a:spcBef>
                <a:spcPts val="0"/>
              </a:spcBef>
              <a:spcAft>
                <a:spcPts val="0"/>
              </a:spcAft>
              <a:buSzPts val="1200"/>
              <a:buAutoNum type="alphaLcPeriod"/>
            </a:pPr>
            <a:r>
              <a:rPr lang="en" sz="1200"/>
              <a:t>Engineers can flag criteria implementations as “v1” to leverage their existing inflexible queries, or as “v2” to query based on attached property metadata documents</a:t>
            </a:r>
            <a:endParaRPr sz="1200"/>
          </a:p>
          <a:p>
            <a:pPr indent="-304800" lvl="1" marL="914400" rtl="0" algn="l">
              <a:spcBef>
                <a:spcPts val="0"/>
              </a:spcBef>
              <a:spcAft>
                <a:spcPts val="0"/>
              </a:spcAft>
              <a:buSzPts val="1200"/>
              <a:buAutoNum type="alphaLcPeriod"/>
            </a:pPr>
            <a:r>
              <a:rPr lang="en" sz="1200">
                <a:solidFill>
                  <a:schemeClr val="dk1"/>
                </a:solidFill>
              </a:rPr>
              <a:t>Criteria Service can return filtered query results based on criteria metadata’s attached property metadata documents or existing inflexible queries</a:t>
            </a:r>
            <a:endParaRPr sz="1200"/>
          </a:p>
          <a:p>
            <a:pPr indent="-304800" lvl="0" marL="457200" marR="0" rtl="0" algn="l">
              <a:lnSpc>
                <a:spcPct val="100000"/>
              </a:lnSpc>
              <a:spcBef>
                <a:spcPts val="0"/>
              </a:spcBef>
              <a:spcAft>
                <a:spcPts val="0"/>
              </a:spcAft>
              <a:buSzPts val="1200"/>
              <a:buAutoNum type="arabicPeriod"/>
            </a:pPr>
            <a:r>
              <a:rPr b="1" lang="en" sz="1200"/>
              <a:t>Updated the UI metadata document, designer, and service</a:t>
            </a:r>
            <a:endParaRPr b="1" sz="1200"/>
          </a:p>
          <a:p>
            <a:pPr indent="-304800" lvl="1" marL="914400" marR="0" rtl="0" algn="l">
              <a:lnSpc>
                <a:spcPct val="100000"/>
              </a:lnSpc>
              <a:spcBef>
                <a:spcPts val="0"/>
              </a:spcBef>
              <a:spcAft>
                <a:spcPts val="0"/>
              </a:spcAft>
              <a:buSzPts val="1200"/>
              <a:buAutoNum type="alphaLcPeriod"/>
            </a:pPr>
            <a:r>
              <a:rPr lang="en" sz="1200"/>
              <a:t>Engineers can create “Query Builder” metadata (an abstraction of the modular criteria UX)</a:t>
            </a:r>
            <a:endParaRPr sz="1200"/>
          </a:p>
          <a:p>
            <a:pPr indent="-304800" lvl="1" marL="914400" marR="0" rtl="0" algn="l">
              <a:lnSpc>
                <a:spcPct val="100000"/>
              </a:lnSpc>
              <a:spcBef>
                <a:spcPts val="0"/>
              </a:spcBef>
              <a:spcAft>
                <a:spcPts val="0"/>
              </a:spcAft>
              <a:buSzPts val="1200"/>
              <a:buAutoNum type="alphaLcPeriod"/>
            </a:pPr>
            <a:r>
              <a:rPr lang="en" sz="1200"/>
              <a:t>Engineers can add references to collections of criteria metadata to Query Builder metadata from the metadata designer</a:t>
            </a:r>
            <a:endParaRPr sz="1200"/>
          </a:p>
          <a:p>
            <a:pPr indent="-304800" lvl="1" marL="914400" marR="0" rtl="0" algn="l">
              <a:lnSpc>
                <a:spcPct val="100000"/>
              </a:lnSpc>
              <a:spcBef>
                <a:spcPts val="0"/>
              </a:spcBef>
              <a:spcAft>
                <a:spcPts val="0"/>
              </a:spcAft>
              <a:buSzPts val="1200"/>
              <a:buAutoNum type="alphaLcPeriod"/>
            </a:pPr>
            <a:r>
              <a:rPr lang="en" sz="1200"/>
              <a:t>UI Platform service can render a Query Builder based on attached collections of Criteria</a:t>
            </a:r>
            <a:endParaRPr sz="1200"/>
          </a:p>
          <a:p>
            <a:pPr indent="-304800" lvl="0" marL="457200" marR="0" rtl="0" algn="l">
              <a:lnSpc>
                <a:spcPct val="100000"/>
              </a:lnSpc>
              <a:spcBef>
                <a:spcPts val="0"/>
              </a:spcBef>
              <a:spcAft>
                <a:spcPts val="0"/>
              </a:spcAft>
              <a:buSzPts val="1200"/>
              <a:buAutoNum type="arabicPeriod"/>
            </a:pPr>
            <a:r>
              <a:rPr b="1" lang="en" sz="1200"/>
              <a:t>Updated the onboarding control center interface</a:t>
            </a:r>
            <a:endParaRPr b="1" sz="1200"/>
          </a:p>
          <a:p>
            <a:pPr indent="-304800" lvl="1" marL="914400" marR="0" rtl="0" algn="l">
              <a:lnSpc>
                <a:spcPct val="100000"/>
              </a:lnSpc>
              <a:spcBef>
                <a:spcPts val="0"/>
              </a:spcBef>
              <a:spcAft>
                <a:spcPts val="0"/>
              </a:spcAft>
              <a:buSzPts val="1200"/>
              <a:buAutoNum type="alphaLcPeriod"/>
            </a:pPr>
            <a:r>
              <a:rPr lang="en" sz="1200"/>
              <a:t>Onboarding team can create new criteria based on any property metadata documents in any other criteria via the Query Builder</a:t>
            </a:r>
            <a:endParaRPr sz="1200"/>
          </a:p>
          <a:p>
            <a:pPr indent="-304800" lvl="1" marL="914400" marR="0" rtl="0" algn="l">
              <a:lnSpc>
                <a:spcPct val="100000"/>
              </a:lnSpc>
              <a:spcBef>
                <a:spcPts val="0"/>
              </a:spcBef>
              <a:spcAft>
                <a:spcPts val="0"/>
              </a:spcAft>
              <a:buSzPts val="1200"/>
              <a:buAutoNum type="alphaLcPeriod"/>
            </a:pPr>
            <a:r>
              <a:rPr lang="en" sz="1200"/>
              <a:t>Onboarding team can select any existing criteria to use in any HR process configuration via Dropdown</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pic>
        <p:nvPicPr>
          <p:cNvPr id="1520" name="Google Shape;1520;g115074e6c13_0_77"/>
          <p:cNvPicPr preferRelativeResize="0"/>
          <p:nvPr/>
        </p:nvPicPr>
        <p:blipFill rotWithShape="1">
          <a:blip r:embed="rId3">
            <a:alphaModFix amt="78000"/>
          </a:blip>
          <a:srcRect b="82657" l="0" r="0" t="0"/>
          <a:stretch/>
        </p:blipFill>
        <p:spPr>
          <a:xfrm>
            <a:off x="0" y="1053"/>
            <a:ext cx="9144000" cy="891597"/>
          </a:xfrm>
          <a:prstGeom prst="rect">
            <a:avLst/>
          </a:prstGeom>
          <a:noFill/>
          <a:ln>
            <a:noFill/>
          </a:ln>
        </p:spPr>
      </p:pic>
      <p:sp>
        <p:nvSpPr>
          <p:cNvPr id="1521" name="Google Shape;1521;g115074e6c13_0_77"/>
          <p:cNvSpPr/>
          <p:nvPr/>
        </p:nvSpPr>
        <p:spPr>
          <a:xfrm>
            <a:off x="0" y="0"/>
            <a:ext cx="5018916" cy="891540"/>
          </a:xfrm>
          <a:custGeom>
            <a:rect b="b" l="l" r="r" t="t"/>
            <a:pathLst>
              <a:path extrusionOk="0" h="1651000" w="5325110">
                <a:moveTo>
                  <a:pt x="0" y="1650466"/>
                </a:moveTo>
                <a:lnTo>
                  <a:pt x="5324877" y="1650466"/>
                </a:lnTo>
                <a:lnTo>
                  <a:pt x="5324877" y="0"/>
                </a:lnTo>
                <a:lnTo>
                  <a:pt x="0" y="0"/>
                </a:lnTo>
                <a:lnTo>
                  <a:pt x="0" y="1650466"/>
                </a:lnTo>
                <a:close/>
              </a:path>
            </a:pathLst>
          </a:custGeom>
          <a:solidFill>
            <a:srgbClr val="464646">
              <a:alpha val="94900"/>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1522" name="Google Shape;1522;g115074e6c13_0_77"/>
          <p:cNvSpPr txBox="1"/>
          <p:nvPr/>
        </p:nvSpPr>
        <p:spPr>
          <a:xfrm>
            <a:off x="154250" y="96375"/>
            <a:ext cx="4700400" cy="314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EFEFEF"/>
                </a:solidFill>
                <a:latin typeface="Georgia"/>
                <a:ea typeface="Georgia"/>
                <a:cs typeface="Georgia"/>
                <a:sym typeface="Georgia"/>
              </a:rPr>
              <a:t>Appendix III: Implementation</a:t>
            </a:r>
            <a:endParaRPr b="1" i="0" sz="1900" u="none" cap="none" strike="noStrike">
              <a:solidFill>
                <a:srgbClr val="EFEFEF"/>
              </a:solidFill>
              <a:latin typeface="Georgia"/>
              <a:ea typeface="Georgia"/>
              <a:cs typeface="Georgia"/>
              <a:sym typeface="Georgia"/>
            </a:endParaRPr>
          </a:p>
        </p:txBody>
      </p:sp>
      <p:sp>
        <p:nvSpPr>
          <p:cNvPr id="1523" name="Google Shape;1523;g115074e6c13_0_77"/>
          <p:cNvSpPr/>
          <p:nvPr/>
        </p:nvSpPr>
        <p:spPr>
          <a:xfrm>
            <a:off x="-10125" y="550350"/>
            <a:ext cx="9144000" cy="109200"/>
          </a:xfrm>
          <a:prstGeom prst="rect">
            <a:avLst/>
          </a:prstGeom>
          <a:solidFill>
            <a:srgbClr val="FFB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g115074e6c13_0_77"/>
          <p:cNvSpPr/>
          <p:nvPr/>
        </p:nvSpPr>
        <p:spPr>
          <a:xfrm>
            <a:off x="5124850" y="-50"/>
            <a:ext cx="138900" cy="891600"/>
          </a:xfrm>
          <a:prstGeom prst="rect">
            <a:avLst/>
          </a:prstGeom>
          <a:solidFill>
            <a:srgbClr val="FFB600">
              <a:alpha val="85100"/>
            </a:srgbClr>
          </a:solidFill>
          <a:ln cap="flat" cmpd="sng" w="9525">
            <a:solidFill>
              <a:srgbClr val="FFB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g115074e6c13_0_77"/>
          <p:cNvSpPr/>
          <p:nvPr/>
        </p:nvSpPr>
        <p:spPr>
          <a:xfrm>
            <a:off x="-10125" y="702750"/>
            <a:ext cx="9144000" cy="1092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g115074e6c13_0_77"/>
          <p:cNvSpPr/>
          <p:nvPr/>
        </p:nvSpPr>
        <p:spPr>
          <a:xfrm>
            <a:off x="5353450" y="-50"/>
            <a:ext cx="138900" cy="8916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g115074e6c13_0_77"/>
          <p:cNvSpPr txBox="1"/>
          <p:nvPr/>
        </p:nvSpPr>
        <p:spPr>
          <a:xfrm>
            <a:off x="5980430" y="395203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528" name="Google Shape;1528;g115074e6c13_0_77"/>
          <p:cNvSpPr txBox="1"/>
          <p:nvPr/>
        </p:nvSpPr>
        <p:spPr>
          <a:xfrm>
            <a:off x="7488222" y="4792980"/>
            <a:ext cx="13236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529" name="Google Shape;1529;g115074e6c13_0_77"/>
          <p:cNvSpPr/>
          <p:nvPr/>
        </p:nvSpPr>
        <p:spPr>
          <a:xfrm>
            <a:off x="4468163" y="3601300"/>
            <a:ext cx="1764300" cy="423000"/>
          </a:xfrm>
          <a:prstGeom prst="flowChartAlternateProcess">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Query Builder Definition</a:t>
            </a:r>
            <a:endParaRPr/>
          </a:p>
        </p:txBody>
      </p:sp>
      <p:sp>
        <p:nvSpPr>
          <p:cNvPr id="1530" name="Google Shape;1530;g115074e6c13_0_77"/>
          <p:cNvSpPr/>
          <p:nvPr/>
        </p:nvSpPr>
        <p:spPr>
          <a:xfrm>
            <a:off x="527738" y="2945125"/>
            <a:ext cx="1511400" cy="7077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Metadata Designer</a:t>
            </a:r>
            <a:endParaRPr/>
          </a:p>
        </p:txBody>
      </p:sp>
      <p:sp>
        <p:nvSpPr>
          <p:cNvPr id="1531" name="Google Shape;1531;g115074e6c13_0_77"/>
          <p:cNvSpPr/>
          <p:nvPr/>
        </p:nvSpPr>
        <p:spPr>
          <a:xfrm>
            <a:off x="2529988" y="3458950"/>
            <a:ext cx="1511400" cy="7077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UI Designer</a:t>
            </a:r>
            <a:endParaRPr/>
          </a:p>
        </p:txBody>
      </p:sp>
      <p:cxnSp>
        <p:nvCxnSpPr>
          <p:cNvPr id="1532" name="Google Shape;1532;g115074e6c13_0_77"/>
          <p:cNvCxnSpPr>
            <a:stCxn id="1530" idx="3"/>
            <a:endCxn id="1531" idx="1"/>
          </p:cNvCxnSpPr>
          <p:nvPr/>
        </p:nvCxnSpPr>
        <p:spPr>
          <a:xfrm>
            <a:off x="2039138" y="3298975"/>
            <a:ext cx="490800" cy="513900"/>
          </a:xfrm>
          <a:prstGeom prst="bentConnector3">
            <a:avLst>
              <a:gd fmla="val 50005" name="adj1"/>
            </a:avLst>
          </a:prstGeom>
          <a:noFill/>
          <a:ln cap="flat" cmpd="sng" w="9525">
            <a:solidFill>
              <a:schemeClr val="dk2"/>
            </a:solidFill>
            <a:prstDash val="solid"/>
            <a:round/>
            <a:headEnd len="med" w="med" type="none"/>
            <a:tailEnd len="med" w="med" type="none"/>
          </a:ln>
        </p:spPr>
      </p:cxnSp>
      <p:sp>
        <p:nvSpPr>
          <p:cNvPr id="1533" name="Google Shape;1533;g115074e6c13_0_77"/>
          <p:cNvSpPr txBox="1"/>
          <p:nvPr/>
        </p:nvSpPr>
        <p:spPr>
          <a:xfrm>
            <a:off x="1903288" y="3865025"/>
            <a:ext cx="626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implements</a:t>
            </a:r>
            <a:endParaRPr sz="600"/>
          </a:p>
        </p:txBody>
      </p:sp>
      <p:cxnSp>
        <p:nvCxnSpPr>
          <p:cNvPr id="1534" name="Google Shape;1534;g115074e6c13_0_77"/>
          <p:cNvCxnSpPr>
            <a:stCxn id="1531" idx="3"/>
            <a:endCxn id="1529" idx="1"/>
          </p:cNvCxnSpPr>
          <p:nvPr/>
        </p:nvCxnSpPr>
        <p:spPr>
          <a:xfrm>
            <a:off x="4041388" y="3812800"/>
            <a:ext cx="426900" cy="600"/>
          </a:xfrm>
          <a:prstGeom prst="bentConnector3">
            <a:avLst>
              <a:gd fmla="val 49985" name="adj1"/>
            </a:avLst>
          </a:prstGeom>
          <a:noFill/>
          <a:ln cap="flat" cmpd="sng" w="9525">
            <a:solidFill>
              <a:schemeClr val="dk2"/>
            </a:solidFill>
            <a:prstDash val="solid"/>
            <a:round/>
            <a:headEnd len="med" w="med" type="none"/>
            <a:tailEnd len="med" w="med" type="none"/>
          </a:ln>
        </p:spPr>
      </p:cxnSp>
      <p:sp>
        <p:nvSpPr>
          <p:cNvPr id="1535" name="Google Shape;1535;g115074e6c13_0_77"/>
          <p:cNvSpPr/>
          <p:nvPr/>
        </p:nvSpPr>
        <p:spPr>
          <a:xfrm>
            <a:off x="2529988" y="2506175"/>
            <a:ext cx="1511400" cy="7077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Criteria Designer</a:t>
            </a:r>
            <a:endParaRPr/>
          </a:p>
        </p:txBody>
      </p:sp>
      <p:cxnSp>
        <p:nvCxnSpPr>
          <p:cNvPr id="1536" name="Google Shape;1536;g115074e6c13_0_77"/>
          <p:cNvCxnSpPr>
            <a:stCxn id="1530" idx="3"/>
            <a:endCxn id="1535" idx="1"/>
          </p:cNvCxnSpPr>
          <p:nvPr/>
        </p:nvCxnSpPr>
        <p:spPr>
          <a:xfrm flipH="1" rot="10800000">
            <a:off x="2039138" y="2860075"/>
            <a:ext cx="490800" cy="438900"/>
          </a:xfrm>
          <a:prstGeom prst="bentConnector3">
            <a:avLst>
              <a:gd fmla="val 50005" name="adj1"/>
            </a:avLst>
          </a:prstGeom>
          <a:noFill/>
          <a:ln cap="flat" cmpd="sng" w="9525">
            <a:solidFill>
              <a:schemeClr val="dk2"/>
            </a:solidFill>
            <a:prstDash val="solid"/>
            <a:round/>
            <a:headEnd len="med" w="med" type="none"/>
            <a:tailEnd len="med" w="med" type="none"/>
          </a:ln>
        </p:spPr>
      </p:cxnSp>
      <p:sp>
        <p:nvSpPr>
          <p:cNvPr id="1537" name="Google Shape;1537;g115074e6c13_0_77"/>
          <p:cNvSpPr/>
          <p:nvPr/>
        </p:nvSpPr>
        <p:spPr>
          <a:xfrm>
            <a:off x="4468163" y="2648525"/>
            <a:ext cx="1764300" cy="423000"/>
          </a:xfrm>
          <a:prstGeom prst="flowChartAlternateProcess">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Criteria Definition</a:t>
            </a:r>
            <a:endParaRPr/>
          </a:p>
        </p:txBody>
      </p:sp>
      <p:cxnSp>
        <p:nvCxnSpPr>
          <p:cNvPr id="1538" name="Google Shape;1538;g115074e6c13_0_77"/>
          <p:cNvCxnSpPr>
            <a:stCxn id="1535" idx="3"/>
            <a:endCxn id="1537" idx="1"/>
          </p:cNvCxnSpPr>
          <p:nvPr/>
        </p:nvCxnSpPr>
        <p:spPr>
          <a:xfrm>
            <a:off x="4041388" y="2860025"/>
            <a:ext cx="426900" cy="600"/>
          </a:xfrm>
          <a:prstGeom prst="bentConnector3">
            <a:avLst>
              <a:gd fmla="val 49985" name="adj1"/>
            </a:avLst>
          </a:prstGeom>
          <a:noFill/>
          <a:ln cap="flat" cmpd="sng" w="9525">
            <a:solidFill>
              <a:schemeClr val="dk2"/>
            </a:solidFill>
            <a:prstDash val="solid"/>
            <a:round/>
            <a:headEnd len="med" w="med" type="none"/>
            <a:tailEnd len="med" w="med" type="none"/>
          </a:ln>
        </p:spPr>
      </p:cxnSp>
      <p:sp>
        <p:nvSpPr>
          <p:cNvPr id="1539" name="Google Shape;1539;g115074e6c13_0_77"/>
          <p:cNvSpPr/>
          <p:nvPr/>
        </p:nvSpPr>
        <p:spPr>
          <a:xfrm>
            <a:off x="7285400" y="1577963"/>
            <a:ext cx="1410900" cy="10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g115074e6c13_0_77"/>
          <p:cNvSpPr/>
          <p:nvPr/>
        </p:nvSpPr>
        <p:spPr>
          <a:xfrm>
            <a:off x="7328650" y="1670263"/>
            <a:ext cx="1323600" cy="423000"/>
          </a:xfrm>
          <a:prstGeom prst="flowChartAlternateProcess">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Property 1</a:t>
            </a:r>
            <a:endParaRPr/>
          </a:p>
        </p:txBody>
      </p:sp>
      <p:sp>
        <p:nvSpPr>
          <p:cNvPr id="1541" name="Google Shape;1541;g115074e6c13_0_77"/>
          <p:cNvSpPr/>
          <p:nvPr/>
        </p:nvSpPr>
        <p:spPr>
          <a:xfrm>
            <a:off x="7328650" y="2157538"/>
            <a:ext cx="1323600" cy="423000"/>
          </a:xfrm>
          <a:prstGeom prst="flowChartAlternateProcess">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Property 2</a:t>
            </a:r>
            <a:endParaRPr/>
          </a:p>
        </p:txBody>
      </p:sp>
      <p:cxnSp>
        <p:nvCxnSpPr>
          <p:cNvPr id="1542" name="Google Shape;1542;g115074e6c13_0_77"/>
          <p:cNvCxnSpPr>
            <a:stCxn id="1537" idx="3"/>
            <a:endCxn id="1539" idx="1"/>
          </p:cNvCxnSpPr>
          <p:nvPr/>
        </p:nvCxnSpPr>
        <p:spPr>
          <a:xfrm flipH="1" rot="10800000">
            <a:off x="6232463" y="2110325"/>
            <a:ext cx="1053000" cy="749700"/>
          </a:xfrm>
          <a:prstGeom prst="bentConnector3">
            <a:avLst>
              <a:gd fmla="val 49997" name="adj1"/>
            </a:avLst>
          </a:prstGeom>
          <a:noFill/>
          <a:ln cap="flat" cmpd="sng" w="9525">
            <a:solidFill>
              <a:schemeClr val="dk2"/>
            </a:solidFill>
            <a:prstDash val="solid"/>
            <a:round/>
            <a:headEnd len="med" w="med" type="none"/>
            <a:tailEnd len="med" w="med" type="none"/>
          </a:ln>
        </p:spPr>
      </p:cxnSp>
      <p:sp>
        <p:nvSpPr>
          <p:cNvPr id="1543" name="Google Shape;1543;g115074e6c13_0_77"/>
          <p:cNvSpPr/>
          <p:nvPr/>
        </p:nvSpPr>
        <p:spPr>
          <a:xfrm>
            <a:off x="7285000" y="3117100"/>
            <a:ext cx="1410900" cy="562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4" name="Google Shape;1544;g115074e6c13_0_77"/>
          <p:cNvCxnSpPr>
            <a:stCxn id="1537" idx="3"/>
            <a:endCxn id="1543" idx="1"/>
          </p:cNvCxnSpPr>
          <p:nvPr/>
        </p:nvCxnSpPr>
        <p:spPr>
          <a:xfrm>
            <a:off x="6232463" y="2860025"/>
            <a:ext cx="1052400" cy="538200"/>
          </a:xfrm>
          <a:prstGeom prst="bentConnector3">
            <a:avLst>
              <a:gd fmla="val 50007" name="adj1"/>
            </a:avLst>
          </a:prstGeom>
          <a:noFill/>
          <a:ln cap="flat" cmpd="sng" w="9525">
            <a:solidFill>
              <a:schemeClr val="dk2"/>
            </a:solidFill>
            <a:prstDash val="solid"/>
            <a:round/>
            <a:headEnd len="med" w="med" type="none"/>
            <a:tailEnd len="med" w="med" type="none"/>
          </a:ln>
        </p:spPr>
      </p:cxnSp>
      <p:sp>
        <p:nvSpPr>
          <p:cNvPr id="1545" name="Google Shape;1545;g115074e6c13_0_77"/>
          <p:cNvSpPr/>
          <p:nvPr/>
        </p:nvSpPr>
        <p:spPr>
          <a:xfrm>
            <a:off x="7328650" y="3186850"/>
            <a:ext cx="1323600" cy="4230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Inflexible Query</a:t>
            </a:r>
            <a:endParaRPr/>
          </a:p>
        </p:txBody>
      </p:sp>
      <p:sp>
        <p:nvSpPr>
          <p:cNvPr id="1546" name="Google Shape;1546;g115074e6c13_0_77"/>
          <p:cNvSpPr txBox="1"/>
          <p:nvPr/>
        </p:nvSpPr>
        <p:spPr>
          <a:xfrm>
            <a:off x="6232475" y="2860613"/>
            <a:ext cx="62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References one of…</a:t>
            </a:r>
            <a:endParaRPr sz="600"/>
          </a:p>
        </p:txBody>
      </p:sp>
      <p:sp>
        <p:nvSpPr>
          <p:cNvPr id="1547" name="Google Shape;1547;g115074e6c13_0_77"/>
          <p:cNvSpPr txBox="1"/>
          <p:nvPr/>
        </p:nvSpPr>
        <p:spPr>
          <a:xfrm>
            <a:off x="1903288" y="2646400"/>
            <a:ext cx="626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implements</a:t>
            </a:r>
            <a:endParaRPr sz="600"/>
          </a:p>
        </p:txBody>
      </p:sp>
      <p:sp>
        <p:nvSpPr>
          <p:cNvPr id="1548" name="Google Shape;1548;g115074e6c13_0_77"/>
          <p:cNvSpPr txBox="1"/>
          <p:nvPr/>
        </p:nvSpPr>
        <p:spPr>
          <a:xfrm>
            <a:off x="4041400" y="2583725"/>
            <a:ext cx="626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creates</a:t>
            </a:r>
            <a:endParaRPr sz="600"/>
          </a:p>
        </p:txBody>
      </p:sp>
      <p:sp>
        <p:nvSpPr>
          <p:cNvPr id="1549" name="Google Shape;1549;g115074e6c13_0_77"/>
          <p:cNvSpPr txBox="1"/>
          <p:nvPr/>
        </p:nvSpPr>
        <p:spPr>
          <a:xfrm>
            <a:off x="4041400" y="3865025"/>
            <a:ext cx="626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creates</a:t>
            </a:r>
            <a:endParaRPr sz="600"/>
          </a:p>
        </p:txBody>
      </p:sp>
      <p:cxnSp>
        <p:nvCxnSpPr>
          <p:cNvPr id="1550" name="Google Shape;1550;g115074e6c13_0_77"/>
          <p:cNvCxnSpPr>
            <a:stCxn id="1529" idx="0"/>
            <a:endCxn id="1537" idx="2"/>
          </p:cNvCxnSpPr>
          <p:nvPr/>
        </p:nvCxnSpPr>
        <p:spPr>
          <a:xfrm rot="-5400000">
            <a:off x="5085713" y="3336100"/>
            <a:ext cx="529800" cy="600"/>
          </a:xfrm>
          <a:prstGeom prst="bentConnector3">
            <a:avLst>
              <a:gd fmla="val 49998" name="adj1"/>
            </a:avLst>
          </a:prstGeom>
          <a:noFill/>
          <a:ln cap="flat" cmpd="sng" w="9525">
            <a:solidFill>
              <a:schemeClr val="dk2"/>
            </a:solidFill>
            <a:prstDash val="solid"/>
            <a:round/>
            <a:headEnd len="med" w="med" type="none"/>
            <a:tailEnd len="med" w="med" type="none"/>
          </a:ln>
        </p:spPr>
      </p:cxnSp>
      <p:sp>
        <p:nvSpPr>
          <p:cNvPr id="1551" name="Google Shape;1551;g115074e6c13_0_77"/>
          <p:cNvSpPr txBox="1"/>
          <p:nvPr/>
        </p:nvSpPr>
        <p:spPr>
          <a:xfrm>
            <a:off x="5414575" y="3197950"/>
            <a:ext cx="626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references</a:t>
            </a:r>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pic>
        <p:nvPicPr>
          <p:cNvPr id="1556" name="Google Shape;1556;g115074e6c13_0_130"/>
          <p:cNvPicPr preferRelativeResize="0"/>
          <p:nvPr/>
        </p:nvPicPr>
        <p:blipFill rotWithShape="1">
          <a:blip r:embed="rId3">
            <a:alphaModFix amt="78000"/>
          </a:blip>
          <a:srcRect b="82657" l="0" r="0" t="0"/>
          <a:stretch/>
        </p:blipFill>
        <p:spPr>
          <a:xfrm>
            <a:off x="0" y="1053"/>
            <a:ext cx="9144000" cy="891597"/>
          </a:xfrm>
          <a:prstGeom prst="rect">
            <a:avLst/>
          </a:prstGeom>
          <a:noFill/>
          <a:ln>
            <a:noFill/>
          </a:ln>
        </p:spPr>
      </p:pic>
      <p:sp>
        <p:nvSpPr>
          <p:cNvPr id="1557" name="Google Shape;1557;g115074e6c13_0_130"/>
          <p:cNvSpPr/>
          <p:nvPr/>
        </p:nvSpPr>
        <p:spPr>
          <a:xfrm>
            <a:off x="0" y="0"/>
            <a:ext cx="5018916" cy="891540"/>
          </a:xfrm>
          <a:custGeom>
            <a:rect b="b" l="l" r="r" t="t"/>
            <a:pathLst>
              <a:path extrusionOk="0" h="1651000" w="5325110">
                <a:moveTo>
                  <a:pt x="0" y="1650466"/>
                </a:moveTo>
                <a:lnTo>
                  <a:pt x="5324877" y="1650466"/>
                </a:lnTo>
                <a:lnTo>
                  <a:pt x="5324877" y="0"/>
                </a:lnTo>
                <a:lnTo>
                  <a:pt x="0" y="0"/>
                </a:lnTo>
                <a:lnTo>
                  <a:pt x="0" y="1650466"/>
                </a:lnTo>
                <a:close/>
              </a:path>
            </a:pathLst>
          </a:custGeom>
          <a:solidFill>
            <a:srgbClr val="464646">
              <a:alpha val="94900"/>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1558" name="Google Shape;1558;g115074e6c13_0_130"/>
          <p:cNvSpPr txBox="1"/>
          <p:nvPr/>
        </p:nvSpPr>
        <p:spPr>
          <a:xfrm>
            <a:off x="154250" y="96375"/>
            <a:ext cx="4700400" cy="314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EFEFEF"/>
                </a:solidFill>
                <a:latin typeface="Georgia"/>
                <a:ea typeface="Georgia"/>
                <a:cs typeface="Georgia"/>
                <a:sym typeface="Georgia"/>
              </a:rPr>
              <a:t>Appendix III: Implementation</a:t>
            </a:r>
            <a:endParaRPr b="1" i="0" sz="1900" u="none" cap="none" strike="noStrike">
              <a:solidFill>
                <a:srgbClr val="EFEFEF"/>
              </a:solidFill>
              <a:latin typeface="Georgia"/>
              <a:ea typeface="Georgia"/>
              <a:cs typeface="Georgia"/>
              <a:sym typeface="Georgia"/>
            </a:endParaRPr>
          </a:p>
        </p:txBody>
      </p:sp>
      <p:sp>
        <p:nvSpPr>
          <p:cNvPr id="1559" name="Google Shape;1559;g115074e6c13_0_130"/>
          <p:cNvSpPr/>
          <p:nvPr/>
        </p:nvSpPr>
        <p:spPr>
          <a:xfrm>
            <a:off x="-10125" y="550350"/>
            <a:ext cx="9144000" cy="109200"/>
          </a:xfrm>
          <a:prstGeom prst="rect">
            <a:avLst/>
          </a:prstGeom>
          <a:solidFill>
            <a:srgbClr val="FFB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g115074e6c13_0_130"/>
          <p:cNvSpPr/>
          <p:nvPr/>
        </p:nvSpPr>
        <p:spPr>
          <a:xfrm>
            <a:off x="5124850" y="-50"/>
            <a:ext cx="138900" cy="891600"/>
          </a:xfrm>
          <a:prstGeom prst="rect">
            <a:avLst/>
          </a:prstGeom>
          <a:solidFill>
            <a:srgbClr val="FFB600">
              <a:alpha val="85100"/>
            </a:srgbClr>
          </a:solidFill>
          <a:ln cap="flat" cmpd="sng" w="9525">
            <a:solidFill>
              <a:srgbClr val="FFB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g115074e6c13_0_130"/>
          <p:cNvSpPr/>
          <p:nvPr/>
        </p:nvSpPr>
        <p:spPr>
          <a:xfrm>
            <a:off x="-10125" y="702750"/>
            <a:ext cx="9144000" cy="1092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g115074e6c13_0_130"/>
          <p:cNvSpPr/>
          <p:nvPr/>
        </p:nvSpPr>
        <p:spPr>
          <a:xfrm>
            <a:off x="5353450" y="-50"/>
            <a:ext cx="138900" cy="8916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g115074e6c13_0_130"/>
          <p:cNvSpPr txBox="1"/>
          <p:nvPr/>
        </p:nvSpPr>
        <p:spPr>
          <a:xfrm>
            <a:off x="6163867" y="47929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564" name="Google Shape;1564;g115074e6c13_0_130"/>
          <p:cNvSpPr txBox="1"/>
          <p:nvPr/>
        </p:nvSpPr>
        <p:spPr>
          <a:xfrm>
            <a:off x="7488222" y="4792980"/>
            <a:ext cx="13236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565" name="Google Shape;1565;g115074e6c13_0_130"/>
          <p:cNvSpPr/>
          <p:nvPr/>
        </p:nvSpPr>
        <p:spPr>
          <a:xfrm>
            <a:off x="2882000" y="3783100"/>
            <a:ext cx="1511400" cy="423000"/>
          </a:xfrm>
          <a:prstGeom prst="flowChartAlternateProcess">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Criteria Service</a:t>
            </a:r>
            <a:endParaRPr/>
          </a:p>
        </p:txBody>
      </p:sp>
      <p:sp>
        <p:nvSpPr>
          <p:cNvPr id="1566" name="Google Shape;1566;g115074e6c13_0_130"/>
          <p:cNvSpPr/>
          <p:nvPr/>
        </p:nvSpPr>
        <p:spPr>
          <a:xfrm>
            <a:off x="977375" y="1672775"/>
            <a:ext cx="1511400" cy="8916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Onboarding Control Center</a:t>
            </a:r>
            <a:endParaRPr/>
          </a:p>
        </p:txBody>
      </p:sp>
      <p:sp>
        <p:nvSpPr>
          <p:cNvPr id="1567" name="Google Shape;1567;g115074e6c13_0_130"/>
          <p:cNvSpPr/>
          <p:nvPr/>
        </p:nvSpPr>
        <p:spPr>
          <a:xfrm>
            <a:off x="2882000" y="2345675"/>
            <a:ext cx="1511400" cy="423000"/>
          </a:xfrm>
          <a:prstGeom prst="flowChartAlternateProcess">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HR Process X</a:t>
            </a:r>
            <a:endParaRPr/>
          </a:p>
        </p:txBody>
      </p:sp>
      <p:cxnSp>
        <p:nvCxnSpPr>
          <p:cNvPr id="1568" name="Google Shape;1568;g115074e6c13_0_130"/>
          <p:cNvCxnSpPr>
            <a:stCxn id="1566" idx="3"/>
            <a:endCxn id="1567" idx="1"/>
          </p:cNvCxnSpPr>
          <p:nvPr/>
        </p:nvCxnSpPr>
        <p:spPr>
          <a:xfrm>
            <a:off x="2488775" y="2118575"/>
            <a:ext cx="393300" cy="438600"/>
          </a:xfrm>
          <a:prstGeom prst="bentConnector3">
            <a:avLst>
              <a:gd fmla="val 49990" name="adj1"/>
            </a:avLst>
          </a:prstGeom>
          <a:noFill/>
          <a:ln cap="flat" cmpd="sng" w="9525">
            <a:solidFill>
              <a:schemeClr val="dk2"/>
            </a:solidFill>
            <a:prstDash val="solid"/>
            <a:round/>
            <a:headEnd len="med" w="med" type="none"/>
            <a:tailEnd len="med" w="med" type="none"/>
          </a:ln>
        </p:spPr>
      </p:cxnSp>
      <p:cxnSp>
        <p:nvCxnSpPr>
          <p:cNvPr id="1569" name="Google Shape;1569;g115074e6c13_0_130"/>
          <p:cNvCxnSpPr>
            <a:stCxn id="1567" idx="3"/>
            <a:endCxn id="1570" idx="1"/>
          </p:cNvCxnSpPr>
          <p:nvPr/>
        </p:nvCxnSpPr>
        <p:spPr>
          <a:xfrm flipH="1" rot="10800000">
            <a:off x="4393400" y="1998875"/>
            <a:ext cx="796800" cy="558300"/>
          </a:xfrm>
          <a:prstGeom prst="bentConnector3">
            <a:avLst>
              <a:gd fmla="val 49997" name="adj1"/>
            </a:avLst>
          </a:prstGeom>
          <a:noFill/>
          <a:ln cap="flat" cmpd="sng" w="9525">
            <a:solidFill>
              <a:schemeClr val="dk2"/>
            </a:solidFill>
            <a:prstDash val="solid"/>
            <a:round/>
            <a:headEnd len="med" w="med" type="none"/>
            <a:tailEnd len="med" w="med" type="none"/>
          </a:ln>
        </p:spPr>
      </p:cxnSp>
      <p:sp>
        <p:nvSpPr>
          <p:cNvPr id="1570" name="Google Shape;1570;g115074e6c13_0_130"/>
          <p:cNvSpPr/>
          <p:nvPr/>
        </p:nvSpPr>
        <p:spPr>
          <a:xfrm>
            <a:off x="5190150" y="1787525"/>
            <a:ext cx="1511400" cy="423000"/>
          </a:xfrm>
          <a:prstGeom prst="flowChartAlternateProcess">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Query Builder</a:t>
            </a:r>
            <a:endParaRPr/>
          </a:p>
        </p:txBody>
      </p:sp>
      <p:sp>
        <p:nvSpPr>
          <p:cNvPr id="1571" name="Google Shape;1571;g115074e6c13_0_130"/>
          <p:cNvSpPr/>
          <p:nvPr/>
        </p:nvSpPr>
        <p:spPr>
          <a:xfrm>
            <a:off x="977375" y="2819125"/>
            <a:ext cx="1511400" cy="8916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Client Configuration Control Center</a:t>
            </a:r>
            <a:endParaRPr/>
          </a:p>
        </p:txBody>
      </p:sp>
      <p:cxnSp>
        <p:nvCxnSpPr>
          <p:cNvPr id="1572" name="Google Shape;1572;g115074e6c13_0_130"/>
          <p:cNvCxnSpPr>
            <a:stCxn id="1571" idx="3"/>
            <a:endCxn id="1567" idx="1"/>
          </p:cNvCxnSpPr>
          <p:nvPr/>
        </p:nvCxnSpPr>
        <p:spPr>
          <a:xfrm flipH="1" rot="10800000">
            <a:off x="2488775" y="2557225"/>
            <a:ext cx="393300" cy="707700"/>
          </a:xfrm>
          <a:prstGeom prst="bentConnector3">
            <a:avLst>
              <a:gd fmla="val 49990" name="adj1"/>
            </a:avLst>
          </a:prstGeom>
          <a:noFill/>
          <a:ln cap="flat" cmpd="sng" w="9525">
            <a:solidFill>
              <a:schemeClr val="dk2"/>
            </a:solidFill>
            <a:prstDash val="solid"/>
            <a:round/>
            <a:headEnd len="med" w="med" type="none"/>
            <a:tailEnd len="med" w="med" type="none"/>
          </a:ln>
        </p:spPr>
      </p:cxnSp>
      <p:sp>
        <p:nvSpPr>
          <p:cNvPr id="1573" name="Google Shape;1573;g115074e6c13_0_130"/>
          <p:cNvSpPr txBox="1"/>
          <p:nvPr/>
        </p:nvSpPr>
        <p:spPr>
          <a:xfrm>
            <a:off x="2713075" y="2837088"/>
            <a:ext cx="626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configures</a:t>
            </a:r>
            <a:endParaRPr sz="600"/>
          </a:p>
        </p:txBody>
      </p:sp>
      <p:sp>
        <p:nvSpPr>
          <p:cNvPr id="1574" name="Google Shape;1574;g115074e6c13_0_130"/>
          <p:cNvSpPr txBox="1"/>
          <p:nvPr/>
        </p:nvSpPr>
        <p:spPr>
          <a:xfrm>
            <a:off x="4351325" y="2768675"/>
            <a:ext cx="50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Shows one of…</a:t>
            </a:r>
            <a:endParaRPr sz="600"/>
          </a:p>
        </p:txBody>
      </p:sp>
      <p:sp>
        <p:nvSpPr>
          <p:cNvPr id="1575" name="Google Shape;1575;g115074e6c13_0_130"/>
          <p:cNvSpPr txBox="1"/>
          <p:nvPr/>
        </p:nvSpPr>
        <p:spPr>
          <a:xfrm>
            <a:off x="3646538" y="2908525"/>
            <a:ext cx="440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calls</a:t>
            </a:r>
            <a:endParaRPr sz="600"/>
          </a:p>
        </p:txBody>
      </p:sp>
      <p:cxnSp>
        <p:nvCxnSpPr>
          <p:cNvPr id="1576" name="Google Shape;1576;g115074e6c13_0_130"/>
          <p:cNvCxnSpPr>
            <a:stCxn id="1565" idx="0"/>
            <a:endCxn id="1567" idx="2"/>
          </p:cNvCxnSpPr>
          <p:nvPr/>
        </p:nvCxnSpPr>
        <p:spPr>
          <a:xfrm rot="-5400000">
            <a:off x="3130850" y="3275650"/>
            <a:ext cx="1014300" cy="600"/>
          </a:xfrm>
          <a:prstGeom prst="bentConnector3">
            <a:avLst>
              <a:gd fmla="val 50006" name="adj1"/>
            </a:avLst>
          </a:prstGeom>
          <a:noFill/>
          <a:ln cap="flat" cmpd="sng" w="9525">
            <a:solidFill>
              <a:schemeClr val="dk2"/>
            </a:solidFill>
            <a:prstDash val="solid"/>
            <a:round/>
            <a:headEnd len="med" w="med" type="none"/>
            <a:tailEnd len="med" w="med" type="none"/>
          </a:ln>
        </p:spPr>
      </p:cxnSp>
      <p:sp>
        <p:nvSpPr>
          <p:cNvPr id="1577" name="Google Shape;1577;g115074e6c13_0_130"/>
          <p:cNvSpPr/>
          <p:nvPr/>
        </p:nvSpPr>
        <p:spPr>
          <a:xfrm>
            <a:off x="7094800" y="1787525"/>
            <a:ext cx="1511400" cy="423000"/>
          </a:xfrm>
          <a:prstGeom prst="flowChartAlternateProcess">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New Criteria</a:t>
            </a:r>
            <a:endParaRPr/>
          </a:p>
        </p:txBody>
      </p:sp>
      <p:cxnSp>
        <p:nvCxnSpPr>
          <p:cNvPr id="1578" name="Google Shape;1578;g115074e6c13_0_130"/>
          <p:cNvCxnSpPr>
            <a:stCxn id="1570" idx="3"/>
            <a:endCxn id="1577" idx="1"/>
          </p:cNvCxnSpPr>
          <p:nvPr/>
        </p:nvCxnSpPr>
        <p:spPr>
          <a:xfrm>
            <a:off x="6701550" y="1999025"/>
            <a:ext cx="393300" cy="600"/>
          </a:xfrm>
          <a:prstGeom prst="bentConnector3">
            <a:avLst>
              <a:gd fmla="val 49994" name="adj1"/>
            </a:avLst>
          </a:prstGeom>
          <a:noFill/>
          <a:ln cap="flat" cmpd="sng" w="9525">
            <a:solidFill>
              <a:schemeClr val="dk2"/>
            </a:solidFill>
            <a:prstDash val="solid"/>
            <a:round/>
            <a:headEnd len="med" w="med" type="none"/>
            <a:tailEnd len="med" w="med" type="none"/>
          </a:ln>
        </p:spPr>
      </p:cxnSp>
      <p:sp>
        <p:nvSpPr>
          <p:cNvPr id="1579" name="Google Shape;1579;g115074e6c13_0_130"/>
          <p:cNvSpPr/>
          <p:nvPr/>
        </p:nvSpPr>
        <p:spPr>
          <a:xfrm>
            <a:off x="5190150" y="3053413"/>
            <a:ext cx="1511400" cy="423000"/>
          </a:xfrm>
          <a:prstGeom prst="flowChartAlternateProcess">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Dropdown</a:t>
            </a:r>
            <a:endParaRPr/>
          </a:p>
        </p:txBody>
      </p:sp>
      <p:cxnSp>
        <p:nvCxnSpPr>
          <p:cNvPr id="1580" name="Google Shape;1580;g115074e6c13_0_130"/>
          <p:cNvCxnSpPr>
            <a:stCxn id="1567" idx="3"/>
            <a:endCxn id="1579" idx="1"/>
          </p:cNvCxnSpPr>
          <p:nvPr/>
        </p:nvCxnSpPr>
        <p:spPr>
          <a:xfrm>
            <a:off x="4393400" y="2557175"/>
            <a:ext cx="796800" cy="707700"/>
          </a:xfrm>
          <a:prstGeom prst="bentConnector3">
            <a:avLst>
              <a:gd fmla="val 49997" name="adj1"/>
            </a:avLst>
          </a:prstGeom>
          <a:noFill/>
          <a:ln cap="flat" cmpd="sng" w="9525">
            <a:solidFill>
              <a:schemeClr val="dk2"/>
            </a:solidFill>
            <a:prstDash val="solid"/>
            <a:round/>
            <a:headEnd len="med" w="med" type="none"/>
            <a:tailEnd len="med" w="med" type="none"/>
          </a:ln>
        </p:spPr>
      </p:cxnSp>
      <p:sp>
        <p:nvSpPr>
          <p:cNvPr id="1581" name="Google Shape;1581;g115074e6c13_0_130"/>
          <p:cNvSpPr/>
          <p:nvPr/>
        </p:nvSpPr>
        <p:spPr>
          <a:xfrm>
            <a:off x="7094825" y="3053425"/>
            <a:ext cx="1511400" cy="423000"/>
          </a:xfrm>
          <a:prstGeom prst="flowChartAlternateProcess">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Existing Criteria</a:t>
            </a:r>
            <a:endParaRPr/>
          </a:p>
        </p:txBody>
      </p:sp>
      <p:cxnSp>
        <p:nvCxnSpPr>
          <p:cNvPr id="1582" name="Google Shape;1582;g115074e6c13_0_130"/>
          <p:cNvCxnSpPr>
            <a:stCxn id="1579" idx="3"/>
            <a:endCxn id="1581" idx="1"/>
          </p:cNvCxnSpPr>
          <p:nvPr/>
        </p:nvCxnSpPr>
        <p:spPr>
          <a:xfrm>
            <a:off x="6701550" y="3264913"/>
            <a:ext cx="393300" cy="600"/>
          </a:xfrm>
          <a:prstGeom prst="bentConnector3">
            <a:avLst>
              <a:gd fmla="val 49997"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86" name="Shape 1586"/>
        <p:cNvGrpSpPr/>
        <p:nvPr/>
      </p:nvGrpSpPr>
      <p:grpSpPr>
        <a:xfrm>
          <a:off x="0" y="0"/>
          <a:ext cx="0" cy="0"/>
          <a:chOff x="0" y="0"/>
          <a:chExt cx="0" cy="0"/>
        </a:xfrm>
      </p:grpSpPr>
      <p:sp>
        <p:nvSpPr>
          <p:cNvPr id="1587" name="Google Shape;1587;p10"/>
          <p:cNvSpPr txBox="1"/>
          <p:nvPr>
            <p:ph idx="1" type="body"/>
          </p:nvPr>
        </p:nvSpPr>
        <p:spPr>
          <a:xfrm>
            <a:off x="311700" y="444550"/>
            <a:ext cx="8520600" cy="4613100"/>
          </a:xfrm>
          <a:prstGeom prst="rect">
            <a:avLst/>
          </a:prstGeom>
          <a:noFill/>
          <a:ln>
            <a:noFill/>
          </a:ln>
        </p:spPr>
        <p:txBody>
          <a:bodyPr anchorCtr="0" anchor="t" bIns="91425" lIns="91425" spcFirstLastPara="1" rIns="91425" wrap="square" tIns="91425">
            <a:noAutofit/>
          </a:bodyPr>
          <a:lstStyle/>
          <a:p>
            <a:pPr indent="-284162" lvl="0" marL="457200" rtl="0" algn="l">
              <a:lnSpc>
                <a:spcPct val="95000"/>
              </a:lnSpc>
              <a:spcBef>
                <a:spcPts val="0"/>
              </a:spcBef>
              <a:spcAft>
                <a:spcPts val="0"/>
              </a:spcAft>
              <a:buSzPts val="875"/>
              <a:buAutoNum type="arabicPeriod"/>
            </a:pPr>
            <a:r>
              <a:rPr lang="en" sz="875">
                <a:highlight>
                  <a:srgbClr val="FFFF00"/>
                </a:highlight>
              </a:rPr>
              <a:t>Feature discovery: </a:t>
            </a:r>
            <a:endParaRPr sz="875">
              <a:highlight>
                <a:srgbClr val="FFFF00"/>
              </a:highlight>
            </a:endParaRPr>
          </a:p>
          <a:p>
            <a:pPr indent="-284162" lvl="1" marL="914400" rtl="0" algn="l">
              <a:lnSpc>
                <a:spcPct val="95000"/>
              </a:lnSpc>
              <a:spcBef>
                <a:spcPts val="0"/>
              </a:spcBef>
              <a:spcAft>
                <a:spcPts val="0"/>
              </a:spcAft>
              <a:buSzPts val="875"/>
              <a:buAutoNum type="alphaLcPeriod"/>
            </a:pPr>
            <a:r>
              <a:rPr lang="en" sz="875">
                <a:highlight>
                  <a:srgbClr val="FFFF00"/>
                </a:highlight>
              </a:rPr>
              <a:t>Situation:For an all F500 HC solutions company, multiple client was complaining about onboarding times (upto 90 days)</a:t>
            </a:r>
            <a:endParaRPr sz="875">
              <a:highlight>
                <a:srgbClr val="FFFF00"/>
              </a:highlight>
            </a:endParaRPr>
          </a:p>
          <a:p>
            <a:pPr indent="-284162" lvl="2" marL="1371600" rtl="0" algn="l">
              <a:lnSpc>
                <a:spcPct val="95000"/>
              </a:lnSpc>
              <a:spcBef>
                <a:spcPts val="0"/>
              </a:spcBef>
              <a:spcAft>
                <a:spcPts val="0"/>
              </a:spcAft>
              <a:buSzPts val="875"/>
              <a:buAutoNum type="romanLcPeriod"/>
            </a:pPr>
            <a:r>
              <a:rPr lang="en" sz="875">
                <a:highlight>
                  <a:srgbClr val="FFFF00"/>
                </a:highlight>
              </a:rPr>
              <a:t>Discovered that the complexity of the platform / waiting for relevant features to be ready to be set up lead to a 90 day onboarding process for any clients using Lifion</a:t>
            </a:r>
            <a:endParaRPr sz="875">
              <a:highlight>
                <a:srgbClr val="FFFF00"/>
              </a:highlight>
            </a:endParaRPr>
          </a:p>
          <a:p>
            <a:pPr indent="-284162" lvl="2" marL="1371600" rtl="0" algn="l">
              <a:lnSpc>
                <a:spcPct val="95000"/>
              </a:lnSpc>
              <a:spcBef>
                <a:spcPts val="0"/>
              </a:spcBef>
              <a:spcAft>
                <a:spcPts val="0"/>
              </a:spcAft>
              <a:buSzPts val="875"/>
              <a:buAutoNum type="romanLcPeriod"/>
            </a:pPr>
            <a:r>
              <a:rPr lang="en" sz="875">
                <a:highlight>
                  <a:srgbClr val="FFFF00"/>
                </a:highlight>
              </a:rPr>
              <a:t>Spoke to Dev to ask why features weren’t ready for the onboarding team, discovered Engineers were spending 70% of their dev cycles catching up to the features that marketing/sales inaccurately sold, rather than working on their planned backlog</a:t>
            </a:r>
            <a:endParaRPr sz="875">
              <a:highlight>
                <a:srgbClr val="FFFF00"/>
              </a:highlight>
            </a:endParaRPr>
          </a:p>
          <a:p>
            <a:pPr indent="-284162" lvl="2" marL="1371600" rtl="0" algn="l">
              <a:lnSpc>
                <a:spcPct val="95000"/>
              </a:lnSpc>
              <a:spcBef>
                <a:spcPts val="0"/>
              </a:spcBef>
              <a:spcAft>
                <a:spcPts val="0"/>
              </a:spcAft>
              <a:buSzPts val="875"/>
              <a:buAutoNum type="romanLcPeriod"/>
            </a:pPr>
            <a:r>
              <a:rPr lang="en" sz="875">
                <a:highlight>
                  <a:srgbClr val="FFFF00"/>
                </a:highlight>
              </a:rPr>
              <a:t>Marketing/sales team didn’t understand product features, created inaccurate marketing copy and sold features that didn’t exist</a:t>
            </a:r>
            <a:endParaRPr sz="875">
              <a:highlight>
                <a:srgbClr val="FFFF00"/>
              </a:highlight>
            </a:endParaRPr>
          </a:p>
          <a:p>
            <a:pPr indent="-284162" lvl="2" marL="1371600" rtl="0" algn="l">
              <a:lnSpc>
                <a:spcPct val="95000"/>
              </a:lnSpc>
              <a:spcBef>
                <a:spcPts val="0"/>
              </a:spcBef>
              <a:spcAft>
                <a:spcPts val="0"/>
              </a:spcAft>
              <a:buSzPts val="875"/>
              <a:buAutoNum type="romanLcPeriod"/>
            </a:pPr>
            <a:r>
              <a:rPr lang="en" sz="875">
                <a:highlight>
                  <a:srgbClr val="FFFF00"/>
                </a:highlight>
              </a:rPr>
              <a:t>Why did they not understand? </a:t>
            </a:r>
            <a:endParaRPr sz="875">
              <a:highlight>
                <a:srgbClr val="FFFF00"/>
              </a:highlight>
            </a:endParaRPr>
          </a:p>
          <a:p>
            <a:pPr indent="-284162" lvl="3" marL="1828800" rtl="0" algn="l">
              <a:lnSpc>
                <a:spcPct val="95000"/>
              </a:lnSpc>
              <a:spcBef>
                <a:spcPts val="0"/>
              </a:spcBef>
              <a:spcAft>
                <a:spcPts val="0"/>
              </a:spcAft>
              <a:buSzPts val="875"/>
              <a:buAutoNum type="arabicPeriod"/>
            </a:pPr>
            <a:r>
              <a:rPr lang="en" sz="875">
                <a:highlight>
                  <a:srgbClr val="FFFF00"/>
                </a:highlight>
              </a:rPr>
              <a:t>The platform configurations were in thousands of complex fixed sets, singular configurations could not be made as the configurations weren’t modular</a:t>
            </a:r>
            <a:endParaRPr sz="875">
              <a:highlight>
                <a:srgbClr val="FFFF00"/>
              </a:highlight>
            </a:endParaRPr>
          </a:p>
          <a:p>
            <a:pPr indent="-284162" lvl="0" marL="914400" rtl="0" algn="l">
              <a:lnSpc>
                <a:spcPct val="95000"/>
              </a:lnSpc>
              <a:spcBef>
                <a:spcPts val="0"/>
              </a:spcBef>
              <a:spcAft>
                <a:spcPts val="0"/>
              </a:spcAft>
              <a:buSzPts val="875"/>
              <a:buChar char="-"/>
            </a:pPr>
            <a:r>
              <a:rPr lang="en" sz="875">
                <a:highlight>
                  <a:srgbClr val="FFFF00"/>
                </a:highlight>
              </a:rPr>
              <a:t>Task:</a:t>
            </a:r>
            <a:endParaRPr sz="875">
              <a:highlight>
                <a:srgbClr val="FFFF00"/>
              </a:highlight>
            </a:endParaRPr>
          </a:p>
          <a:p>
            <a:pPr indent="-284162" lvl="2" marL="1371600" rtl="0" algn="l">
              <a:lnSpc>
                <a:spcPct val="95000"/>
              </a:lnSpc>
              <a:spcBef>
                <a:spcPts val="0"/>
              </a:spcBef>
              <a:spcAft>
                <a:spcPts val="0"/>
              </a:spcAft>
              <a:buSzPts val="875"/>
              <a:buAutoNum type="romanLcPeriod" startAt="2"/>
            </a:pPr>
            <a:r>
              <a:rPr lang="en" sz="875">
                <a:highlight>
                  <a:srgbClr val="FFFF00"/>
                </a:highlight>
              </a:rPr>
              <a:t>Increase user-friendliness of the platform for clients and internal stakeholders</a:t>
            </a:r>
            <a:endParaRPr sz="875">
              <a:highlight>
                <a:srgbClr val="FFFF00"/>
              </a:highlight>
            </a:endParaRPr>
          </a:p>
          <a:p>
            <a:pPr indent="-284162" lvl="0" marL="457200" rtl="0" algn="l">
              <a:lnSpc>
                <a:spcPct val="95000"/>
              </a:lnSpc>
              <a:spcBef>
                <a:spcPts val="0"/>
              </a:spcBef>
              <a:spcAft>
                <a:spcPts val="0"/>
              </a:spcAft>
              <a:buSzPts val="875"/>
              <a:buAutoNum type="arabicPeriod"/>
            </a:pPr>
            <a:r>
              <a:rPr lang="en" sz="875">
                <a:highlight>
                  <a:srgbClr val="FFFF00"/>
                </a:highlight>
              </a:rPr>
              <a:t>Ideation of the feature</a:t>
            </a:r>
            <a:endParaRPr sz="875">
              <a:highlight>
                <a:srgbClr val="FFFF00"/>
              </a:highlight>
            </a:endParaRPr>
          </a:p>
          <a:p>
            <a:pPr indent="-284162" lvl="2" marL="1371600" rtl="0" algn="l">
              <a:lnSpc>
                <a:spcPct val="95000"/>
              </a:lnSpc>
              <a:spcBef>
                <a:spcPts val="0"/>
              </a:spcBef>
              <a:spcAft>
                <a:spcPts val="0"/>
              </a:spcAft>
              <a:buSzPts val="875"/>
              <a:buAutoNum type="romanLcPeriod" startAt="2"/>
            </a:pPr>
            <a:r>
              <a:rPr lang="en" sz="875">
                <a:highlight>
                  <a:srgbClr val="FFFF00"/>
                </a:highlight>
              </a:rPr>
              <a:t>Aggregating desired features / look from interviews with onboarding team / marketing and sales/ clients - finalized that the POC should replace fix-set configurations with modular, single configurations </a:t>
            </a:r>
            <a:endParaRPr sz="875">
              <a:highlight>
                <a:srgbClr val="FFFF00"/>
              </a:highlight>
            </a:endParaRPr>
          </a:p>
          <a:p>
            <a:pPr indent="-284162" lvl="2" marL="1371600" rtl="0" algn="l">
              <a:lnSpc>
                <a:spcPct val="95000"/>
              </a:lnSpc>
              <a:spcBef>
                <a:spcPts val="0"/>
              </a:spcBef>
              <a:spcAft>
                <a:spcPts val="0"/>
              </a:spcAft>
              <a:buSzPts val="875"/>
              <a:buAutoNum type="romanLcPeriod" startAt="2"/>
            </a:pPr>
            <a:r>
              <a:rPr lang="en" sz="875">
                <a:highlight>
                  <a:srgbClr val="FFFF00"/>
                </a:highlight>
              </a:rPr>
              <a:t>Built proof of concept (not prototype)</a:t>
            </a:r>
            <a:endParaRPr sz="875">
              <a:highlight>
                <a:srgbClr val="FFFF00"/>
              </a:highlight>
            </a:endParaRPr>
          </a:p>
          <a:p>
            <a:pPr indent="-284162" lvl="2" marL="1371600" rtl="0" algn="l">
              <a:lnSpc>
                <a:spcPct val="95000"/>
              </a:lnSpc>
              <a:spcBef>
                <a:spcPts val="0"/>
              </a:spcBef>
              <a:spcAft>
                <a:spcPts val="0"/>
              </a:spcAft>
              <a:buSzPts val="875"/>
              <a:buAutoNum type="romanLcPeriod" startAt="2"/>
            </a:pPr>
            <a:r>
              <a:rPr lang="en" sz="875">
                <a:highlight>
                  <a:srgbClr val="FFFF00"/>
                </a:highlight>
              </a:rPr>
              <a:t>Performed usability testing with onboarding team / marketing and sales / clients on POC, iterate on feedback</a:t>
            </a:r>
            <a:endParaRPr sz="875">
              <a:highlight>
                <a:srgbClr val="FFFF00"/>
              </a:highlight>
            </a:endParaRPr>
          </a:p>
          <a:p>
            <a:pPr indent="-284162" lvl="0" marL="457200" rtl="0" algn="l">
              <a:lnSpc>
                <a:spcPct val="95000"/>
              </a:lnSpc>
              <a:spcBef>
                <a:spcPts val="0"/>
              </a:spcBef>
              <a:spcAft>
                <a:spcPts val="0"/>
              </a:spcAft>
              <a:buSzPts val="875"/>
              <a:buAutoNum type="arabicPeriod"/>
            </a:pPr>
            <a:r>
              <a:rPr lang="en" sz="875">
                <a:highlight>
                  <a:srgbClr val="FFFF00"/>
                </a:highlight>
              </a:rPr>
              <a:t>Roadmapping</a:t>
            </a:r>
            <a:endParaRPr sz="875">
              <a:highlight>
                <a:srgbClr val="FFFF00"/>
              </a:highlight>
            </a:endParaRPr>
          </a:p>
          <a:p>
            <a:pPr indent="-284162" lvl="2" marL="1371600" rtl="0" algn="l">
              <a:lnSpc>
                <a:spcPct val="95000"/>
              </a:lnSpc>
              <a:spcBef>
                <a:spcPts val="0"/>
              </a:spcBef>
              <a:spcAft>
                <a:spcPts val="0"/>
              </a:spcAft>
              <a:buSzPts val="875"/>
              <a:buAutoNum type="romanLcPeriod" startAt="2"/>
            </a:pPr>
            <a:r>
              <a:rPr lang="en" sz="875">
                <a:highlight>
                  <a:srgbClr val="FFFF00"/>
                </a:highlight>
              </a:rPr>
              <a:t>Set timelines, budget/dedicated resources</a:t>
            </a:r>
            <a:endParaRPr sz="875">
              <a:highlight>
                <a:srgbClr val="FFFF00"/>
              </a:highlight>
            </a:endParaRPr>
          </a:p>
          <a:p>
            <a:pPr indent="-284162" lvl="2" marL="1371600" rtl="0" algn="l">
              <a:lnSpc>
                <a:spcPct val="95000"/>
              </a:lnSpc>
              <a:spcBef>
                <a:spcPts val="0"/>
              </a:spcBef>
              <a:spcAft>
                <a:spcPts val="0"/>
              </a:spcAft>
              <a:buSzPts val="875"/>
              <a:buAutoNum type="romanLcPeriod" startAt="2"/>
            </a:pPr>
            <a:r>
              <a:rPr lang="en" sz="875">
                <a:highlight>
                  <a:srgbClr val="FFFF00"/>
                </a:highlight>
              </a:rPr>
              <a:t>Engineering manager discussions - could actually replace other parts of our products</a:t>
            </a:r>
            <a:endParaRPr sz="875">
              <a:highlight>
                <a:srgbClr val="FFFF00"/>
              </a:highlight>
            </a:endParaRPr>
          </a:p>
          <a:p>
            <a:pPr indent="-284162" lvl="0" marL="457200" rtl="0" algn="l">
              <a:lnSpc>
                <a:spcPct val="95000"/>
              </a:lnSpc>
              <a:spcBef>
                <a:spcPts val="0"/>
              </a:spcBef>
              <a:spcAft>
                <a:spcPts val="0"/>
              </a:spcAft>
              <a:buSzPts val="875"/>
              <a:buAutoNum type="arabicPeriod"/>
            </a:pPr>
            <a:r>
              <a:rPr lang="en" sz="875"/>
              <a:t>Building the feature</a:t>
            </a:r>
            <a:endParaRPr sz="875"/>
          </a:p>
          <a:p>
            <a:pPr indent="-284162" lvl="1" marL="914400" rtl="0" algn="l">
              <a:lnSpc>
                <a:spcPct val="95000"/>
              </a:lnSpc>
              <a:spcBef>
                <a:spcPts val="0"/>
              </a:spcBef>
              <a:spcAft>
                <a:spcPts val="0"/>
              </a:spcAft>
              <a:buSzPts val="875"/>
              <a:buAutoNum type="alphaLcPeriod" startAt="2"/>
            </a:pPr>
            <a:r>
              <a:rPr lang="en" sz="875"/>
              <a:t>Show all the features that it has in a visual</a:t>
            </a:r>
            <a:endParaRPr sz="875"/>
          </a:p>
          <a:p>
            <a:pPr indent="-284162" lvl="1" marL="914400" rtl="0" algn="l">
              <a:lnSpc>
                <a:spcPct val="95000"/>
              </a:lnSpc>
              <a:spcBef>
                <a:spcPts val="0"/>
              </a:spcBef>
              <a:spcAft>
                <a:spcPts val="0"/>
              </a:spcAft>
              <a:buSzPts val="875"/>
              <a:buAutoNum type="alphaLcPeriod" startAt="2"/>
            </a:pPr>
            <a:r>
              <a:rPr lang="en" sz="875"/>
              <a:t>Show building out training capabilities and learning journeys for the clients / onboarding team / marketing and sales</a:t>
            </a:r>
            <a:endParaRPr sz="875"/>
          </a:p>
          <a:p>
            <a:pPr indent="-284162" lvl="0" marL="457200" rtl="0" algn="l">
              <a:lnSpc>
                <a:spcPct val="95000"/>
              </a:lnSpc>
              <a:spcBef>
                <a:spcPts val="0"/>
              </a:spcBef>
              <a:spcAft>
                <a:spcPts val="0"/>
              </a:spcAft>
              <a:buSzPts val="875"/>
              <a:buAutoNum type="arabicPeriod"/>
            </a:pPr>
            <a:r>
              <a:rPr lang="en" sz="875">
                <a:highlight>
                  <a:srgbClr val="FFFF00"/>
                </a:highlight>
              </a:rPr>
              <a:t>Results</a:t>
            </a:r>
            <a:endParaRPr sz="875">
              <a:highlight>
                <a:srgbClr val="FFFF00"/>
              </a:highlight>
            </a:endParaRPr>
          </a:p>
          <a:p>
            <a:pPr indent="-284162" lvl="1" marL="914400" rtl="0" algn="l">
              <a:lnSpc>
                <a:spcPct val="95000"/>
              </a:lnSpc>
              <a:spcBef>
                <a:spcPts val="0"/>
              </a:spcBef>
              <a:spcAft>
                <a:spcPts val="0"/>
              </a:spcAft>
              <a:buSzPts val="875"/>
              <a:buAutoNum type="alphaLcPeriod" startAt="2"/>
            </a:pPr>
            <a:r>
              <a:rPr lang="en" sz="875">
                <a:highlight>
                  <a:srgbClr val="FFFF00"/>
                </a:highlight>
              </a:rPr>
              <a:t>Onboarding time for clients cut more in half</a:t>
            </a:r>
            <a:endParaRPr sz="875">
              <a:highlight>
                <a:srgbClr val="FFFF00"/>
              </a:highlight>
            </a:endParaRPr>
          </a:p>
          <a:p>
            <a:pPr indent="-284162" lvl="1" marL="914400" rtl="0" algn="l">
              <a:lnSpc>
                <a:spcPct val="95000"/>
              </a:lnSpc>
              <a:spcBef>
                <a:spcPts val="0"/>
              </a:spcBef>
              <a:spcAft>
                <a:spcPts val="0"/>
              </a:spcAft>
              <a:buSzPts val="875"/>
              <a:buAutoNum type="alphaLcPeriod" startAt="2"/>
            </a:pPr>
            <a:r>
              <a:rPr lang="en" sz="875">
                <a:highlight>
                  <a:srgbClr val="FFFF00"/>
                </a:highlight>
              </a:rPr>
              <a:t>Engineering reduction</a:t>
            </a:r>
            <a:endParaRPr sz="875">
              <a:highlight>
                <a:srgbClr val="FFFF00"/>
              </a:highlight>
            </a:endParaRPr>
          </a:p>
          <a:p>
            <a:pPr indent="-284162" lvl="1" marL="914400" rtl="0" algn="l">
              <a:lnSpc>
                <a:spcPct val="95000"/>
              </a:lnSpc>
              <a:spcBef>
                <a:spcPts val="0"/>
              </a:spcBef>
              <a:spcAft>
                <a:spcPts val="0"/>
              </a:spcAft>
              <a:buSzPts val="875"/>
              <a:buAutoNum type="alphaLcPeriod" startAt="2"/>
            </a:pPr>
            <a:r>
              <a:rPr lang="en" sz="875">
                <a:highlight>
                  <a:srgbClr val="FFFF00"/>
                </a:highlight>
              </a:rPr>
              <a:t>Sales &amp; marketing reducing red deals</a:t>
            </a:r>
            <a:endParaRPr sz="875">
              <a:highlight>
                <a:srgbClr val="FFFF00"/>
              </a:highlight>
            </a:endParaRPr>
          </a:p>
          <a:p>
            <a:pPr indent="-284162" lvl="0" marL="457200" rtl="0" algn="l">
              <a:lnSpc>
                <a:spcPct val="95000"/>
              </a:lnSpc>
              <a:spcBef>
                <a:spcPts val="0"/>
              </a:spcBef>
              <a:spcAft>
                <a:spcPts val="0"/>
              </a:spcAft>
              <a:buSzPts val="875"/>
              <a:buAutoNum type="arabicPeriod"/>
            </a:pPr>
            <a:r>
              <a:rPr lang="en" sz="875">
                <a:highlight>
                  <a:srgbClr val="FFFF00"/>
                </a:highlight>
              </a:rPr>
              <a:t>Lessons learned</a:t>
            </a:r>
            <a:endParaRPr sz="875">
              <a:highlight>
                <a:srgbClr val="FFFF00"/>
              </a:highlight>
            </a:endParaRPr>
          </a:p>
          <a:p>
            <a:pPr indent="-284162" lvl="1" marL="914400" rtl="0" algn="l">
              <a:lnSpc>
                <a:spcPct val="95000"/>
              </a:lnSpc>
              <a:spcBef>
                <a:spcPts val="0"/>
              </a:spcBef>
              <a:spcAft>
                <a:spcPts val="0"/>
              </a:spcAft>
              <a:buSzPts val="875"/>
              <a:buAutoNum type="alphaLcPeriod" startAt="2"/>
            </a:pPr>
            <a:r>
              <a:rPr lang="en" sz="875">
                <a:highlight>
                  <a:srgbClr val="FFFF00"/>
                </a:highlight>
              </a:rPr>
              <a:t>Eliminating silos - need to enable communication between sales and development</a:t>
            </a:r>
            <a:endParaRPr sz="875">
              <a:highlight>
                <a:srgbClr val="FFFF00"/>
              </a:highlight>
            </a:endParaRPr>
          </a:p>
          <a:p>
            <a:pPr indent="-284162" lvl="1" marL="914400" rtl="0" algn="l">
              <a:lnSpc>
                <a:spcPct val="95000"/>
              </a:lnSpc>
              <a:spcBef>
                <a:spcPts val="0"/>
              </a:spcBef>
              <a:spcAft>
                <a:spcPts val="0"/>
              </a:spcAft>
              <a:buSzPts val="875"/>
              <a:buAutoNum type="alphaLcPeriod" startAt="2"/>
            </a:pPr>
            <a:r>
              <a:rPr lang="en" sz="875">
                <a:highlight>
                  <a:srgbClr val="FFFF00"/>
                </a:highlight>
              </a:rPr>
              <a:t>Iterate fast, fail fast, and learn quickly</a:t>
            </a:r>
            <a:endParaRPr sz="875">
              <a:highlight>
                <a:srgbClr val="FFFF00"/>
              </a:highlight>
            </a:endParaRPr>
          </a:p>
          <a:p>
            <a:pPr indent="-284162" lvl="1" marL="914400" rtl="0" algn="l">
              <a:lnSpc>
                <a:spcPct val="95000"/>
              </a:lnSpc>
              <a:spcBef>
                <a:spcPts val="0"/>
              </a:spcBef>
              <a:spcAft>
                <a:spcPts val="0"/>
              </a:spcAft>
              <a:buSzPts val="875"/>
              <a:buAutoNum type="alphaLcPeriod" startAt="2"/>
            </a:pPr>
            <a:r>
              <a:rPr lang="en" sz="875">
                <a:highlight>
                  <a:srgbClr val="FFFF00"/>
                </a:highlight>
              </a:rPr>
              <a:t>Don’t take your clients requests at face value, investigate what they’re really saying</a:t>
            </a:r>
            <a:endParaRPr sz="875">
              <a:highlight>
                <a:srgbClr val="FFFF00"/>
              </a:highlight>
            </a:endParaRPr>
          </a:p>
          <a:p>
            <a:pPr indent="0" lvl="0" marL="0" rtl="0" algn="l">
              <a:lnSpc>
                <a:spcPct val="95000"/>
              </a:lnSpc>
              <a:spcBef>
                <a:spcPts val="0"/>
              </a:spcBef>
              <a:spcAft>
                <a:spcPts val="0"/>
              </a:spcAft>
              <a:buSzPts val="852"/>
              <a:buNone/>
            </a:pPr>
            <a:r>
              <a:t/>
            </a:r>
            <a:endParaRPr sz="875">
              <a:highlight>
                <a:srgbClr val="FFFF00"/>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91" name="Shape 1591"/>
        <p:cNvGrpSpPr/>
        <p:nvPr/>
      </p:nvGrpSpPr>
      <p:grpSpPr>
        <a:xfrm>
          <a:off x="0" y="0"/>
          <a:ext cx="0" cy="0"/>
          <a:chOff x="0" y="0"/>
          <a:chExt cx="0" cy="0"/>
        </a:xfrm>
      </p:grpSpPr>
      <p:sp>
        <p:nvSpPr>
          <p:cNvPr id="1592" name="Google Shape;1592;p11"/>
          <p:cNvSpPr txBox="1"/>
          <p:nvPr>
            <p:ph idx="1" type="body"/>
          </p:nvPr>
        </p:nvSpPr>
        <p:spPr>
          <a:xfrm>
            <a:off x="311700" y="444550"/>
            <a:ext cx="8520600" cy="46131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875"/>
              <a:t>Background context:</a:t>
            </a:r>
            <a:endParaRPr sz="875"/>
          </a:p>
          <a:p>
            <a:pPr indent="-284162" lvl="0" marL="457200" rtl="0" algn="l">
              <a:lnSpc>
                <a:spcPct val="95000"/>
              </a:lnSpc>
              <a:spcBef>
                <a:spcPts val="0"/>
              </a:spcBef>
              <a:spcAft>
                <a:spcPts val="0"/>
              </a:spcAft>
              <a:buSzPts val="875"/>
              <a:buChar char="-"/>
            </a:pPr>
            <a:r>
              <a:rPr lang="en" sz="875"/>
              <a:t>Lifion needed to onboard more clients that could spread word of mouth for Lifion</a:t>
            </a:r>
            <a:endParaRPr sz="875"/>
          </a:p>
          <a:p>
            <a:pPr indent="-284162" lvl="0" marL="457200" rtl="0" algn="l">
              <a:lnSpc>
                <a:spcPct val="95000"/>
              </a:lnSpc>
              <a:spcBef>
                <a:spcPts val="0"/>
              </a:spcBef>
              <a:spcAft>
                <a:spcPts val="0"/>
              </a:spcAft>
              <a:buSzPts val="875"/>
              <a:buChar char="-"/>
            </a:pPr>
            <a:r>
              <a:rPr lang="en" sz="875"/>
              <a:t>Situation:</a:t>
            </a:r>
            <a:endParaRPr sz="875"/>
          </a:p>
          <a:p>
            <a:pPr indent="-284162" lvl="1" marL="914400" rtl="0" algn="l">
              <a:lnSpc>
                <a:spcPct val="95000"/>
              </a:lnSpc>
              <a:spcBef>
                <a:spcPts val="0"/>
              </a:spcBef>
              <a:spcAft>
                <a:spcPts val="0"/>
              </a:spcAft>
              <a:buSzPts val="875"/>
              <a:buAutoNum type="alphaLcPeriod"/>
            </a:pPr>
            <a:r>
              <a:rPr lang="en" sz="875"/>
              <a:t>The platform configurations were in fixed sets, singular configurations could not be made as the configurations weren’t modular</a:t>
            </a:r>
            <a:endParaRPr sz="875"/>
          </a:p>
          <a:p>
            <a:pPr indent="-284162" lvl="2" marL="1371600" rtl="0" algn="l">
              <a:lnSpc>
                <a:spcPct val="95000"/>
              </a:lnSpc>
              <a:spcBef>
                <a:spcPts val="0"/>
              </a:spcBef>
              <a:spcAft>
                <a:spcPts val="0"/>
              </a:spcAft>
              <a:buSzPts val="875"/>
              <a:buAutoNum type="romanLcPeriod"/>
            </a:pPr>
            <a:r>
              <a:rPr lang="en" sz="875"/>
              <a:t>Resulting problems:</a:t>
            </a:r>
            <a:endParaRPr sz="875"/>
          </a:p>
          <a:p>
            <a:pPr indent="-284162" lvl="3" marL="1828800" rtl="0" algn="l">
              <a:lnSpc>
                <a:spcPct val="95000"/>
              </a:lnSpc>
              <a:spcBef>
                <a:spcPts val="0"/>
              </a:spcBef>
              <a:spcAft>
                <a:spcPts val="0"/>
              </a:spcAft>
              <a:buSzPts val="875"/>
              <a:buChar char="-"/>
            </a:pPr>
            <a:r>
              <a:rPr lang="en" sz="875"/>
              <a:t>Marketing/sales team didn’t understand product features, created inaccurate marketing copy and sold features that didn’t exist</a:t>
            </a:r>
            <a:endParaRPr sz="875"/>
          </a:p>
          <a:p>
            <a:pPr indent="-284162" lvl="3" marL="1828800" rtl="0" algn="l">
              <a:lnSpc>
                <a:spcPct val="95000"/>
              </a:lnSpc>
              <a:spcBef>
                <a:spcPts val="0"/>
              </a:spcBef>
              <a:spcAft>
                <a:spcPts val="0"/>
              </a:spcAft>
              <a:buSzPts val="875"/>
              <a:buChar char="-"/>
            </a:pPr>
            <a:r>
              <a:rPr lang="en" sz="875"/>
              <a:t>Engineers were spending 70% of their dev cycles catching up to the features that marketing/sales inaccurately sold, rather than working on their planned backlog</a:t>
            </a:r>
            <a:endParaRPr sz="875"/>
          </a:p>
          <a:p>
            <a:pPr indent="-284162" lvl="3" marL="1828800" rtl="0" algn="l">
              <a:lnSpc>
                <a:spcPct val="95000"/>
              </a:lnSpc>
              <a:spcBef>
                <a:spcPts val="0"/>
              </a:spcBef>
              <a:spcAft>
                <a:spcPts val="0"/>
              </a:spcAft>
              <a:buSzPts val="875"/>
              <a:buChar char="-"/>
            </a:pPr>
            <a:r>
              <a:rPr lang="en" sz="875"/>
              <a:t>The complexity of the platform lead to a 90 day onboarding process for any clients using Lifion</a:t>
            </a:r>
            <a:endParaRPr sz="875"/>
          </a:p>
          <a:p>
            <a:pPr indent="-284162" lvl="0" marL="457200" rtl="0" algn="l">
              <a:lnSpc>
                <a:spcPct val="95000"/>
              </a:lnSpc>
              <a:spcBef>
                <a:spcPts val="0"/>
              </a:spcBef>
              <a:spcAft>
                <a:spcPts val="0"/>
              </a:spcAft>
              <a:buSzPts val="875"/>
              <a:buChar char="-"/>
            </a:pPr>
            <a:r>
              <a:rPr lang="en" sz="875"/>
              <a:t>Task::</a:t>
            </a:r>
            <a:endParaRPr sz="875"/>
          </a:p>
          <a:p>
            <a:pPr indent="-284162" lvl="1" marL="914400" rtl="0" algn="l">
              <a:lnSpc>
                <a:spcPct val="95000"/>
              </a:lnSpc>
              <a:spcBef>
                <a:spcPts val="0"/>
              </a:spcBef>
              <a:spcAft>
                <a:spcPts val="0"/>
              </a:spcAft>
              <a:buSzPts val="875"/>
              <a:buAutoNum type="alphaLcPeriod"/>
            </a:pPr>
            <a:r>
              <a:rPr lang="en" sz="875"/>
              <a:t>Increase user-friendliness of the platform for clients and internal stakeholders, by replacing fix-set configurations with modular, single configurations </a:t>
            </a:r>
            <a:endParaRPr sz="875"/>
          </a:p>
          <a:p>
            <a:pPr indent="-284162" lvl="0" marL="457200" rtl="0" algn="l">
              <a:lnSpc>
                <a:spcPct val="95000"/>
              </a:lnSpc>
              <a:spcBef>
                <a:spcPts val="0"/>
              </a:spcBef>
              <a:spcAft>
                <a:spcPts val="0"/>
              </a:spcAft>
              <a:buSzPts val="875"/>
              <a:buChar char="-"/>
            </a:pPr>
            <a:r>
              <a:rPr lang="en" sz="875"/>
              <a:t>Action:</a:t>
            </a:r>
            <a:endParaRPr sz="875"/>
          </a:p>
          <a:p>
            <a:pPr indent="-284162" lvl="1" marL="914400" rtl="0" algn="l">
              <a:lnSpc>
                <a:spcPct val="95000"/>
              </a:lnSpc>
              <a:spcBef>
                <a:spcPts val="0"/>
              </a:spcBef>
              <a:spcAft>
                <a:spcPts val="0"/>
              </a:spcAft>
              <a:buSzPts val="875"/>
              <a:buAutoNum type="alphaLcPeriod"/>
            </a:pPr>
            <a:r>
              <a:rPr b="1" lang="en" sz="875"/>
              <a:t>Why: </a:t>
            </a:r>
            <a:r>
              <a:rPr lang="en" sz="875"/>
              <a:t>Feature discovery - detectives story that stems from the client (complaining about onboarding)</a:t>
            </a:r>
            <a:endParaRPr sz="875"/>
          </a:p>
          <a:p>
            <a:pPr indent="-284162" lvl="1" marL="914400" rtl="0" algn="l">
              <a:lnSpc>
                <a:spcPct val="95000"/>
              </a:lnSpc>
              <a:spcBef>
                <a:spcPts val="0"/>
              </a:spcBef>
              <a:spcAft>
                <a:spcPts val="0"/>
              </a:spcAft>
              <a:buSzPts val="875"/>
              <a:buAutoNum type="alphaLcPeriod"/>
            </a:pPr>
            <a:r>
              <a:rPr b="1" lang="en" sz="875"/>
              <a:t>What: </a:t>
            </a:r>
            <a:r>
              <a:rPr lang="en" sz="875"/>
              <a:t>Building / iterating on proof of concept</a:t>
            </a:r>
            <a:endParaRPr sz="875"/>
          </a:p>
          <a:p>
            <a:pPr indent="-284162" lvl="2" marL="1371600" rtl="0" algn="l">
              <a:lnSpc>
                <a:spcPct val="95000"/>
              </a:lnSpc>
              <a:spcBef>
                <a:spcPts val="0"/>
              </a:spcBef>
              <a:spcAft>
                <a:spcPts val="0"/>
              </a:spcAft>
              <a:buSzPts val="875"/>
              <a:buAutoNum type="romanLcPeriod"/>
            </a:pPr>
            <a:r>
              <a:rPr lang="en" sz="875"/>
              <a:t>Aggregating desired features / look from interviews with onboarding team / marketing and sales/ clients</a:t>
            </a:r>
            <a:endParaRPr sz="875"/>
          </a:p>
          <a:p>
            <a:pPr indent="-284162" lvl="2" marL="1371600" rtl="0" algn="l">
              <a:lnSpc>
                <a:spcPct val="95000"/>
              </a:lnSpc>
              <a:spcBef>
                <a:spcPts val="0"/>
              </a:spcBef>
              <a:spcAft>
                <a:spcPts val="0"/>
              </a:spcAft>
              <a:buSzPts val="875"/>
              <a:buAutoNum type="romanLcPeriod"/>
            </a:pPr>
            <a:r>
              <a:rPr lang="en" sz="875"/>
              <a:t>Performed usability testing with onboarding team / marketing and sales / clients, iterate on feedback</a:t>
            </a:r>
            <a:endParaRPr sz="875"/>
          </a:p>
          <a:p>
            <a:pPr indent="-284162" lvl="2" marL="1371600" rtl="0" algn="l">
              <a:lnSpc>
                <a:spcPct val="95000"/>
              </a:lnSpc>
              <a:spcBef>
                <a:spcPts val="0"/>
              </a:spcBef>
              <a:spcAft>
                <a:spcPts val="0"/>
              </a:spcAft>
              <a:buSzPts val="875"/>
              <a:buAutoNum type="romanLcPeriod"/>
            </a:pPr>
            <a:r>
              <a:rPr lang="en" sz="875"/>
              <a:t>Presented proof of concept to executives, explaining what you’d found out from stakeholder interviews</a:t>
            </a:r>
            <a:endParaRPr sz="875"/>
          </a:p>
          <a:p>
            <a:pPr indent="-284162" lvl="1" marL="914400" rtl="0" algn="l">
              <a:lnSpc>
                <a:spcPct val="95000"/>
              </a:lnSpc>
              <a:spcBef>
                <a:spcPts val="0"/>
              </a:spcBef>
              <a:spcAft>
                <a:spcPts val="0"/>
              </a:spcAft>
              <a:buSzPts val="875"/>
              <a:buAutoNum type="alphaLcPeriod"/>
            </a:pPr>
            <a:r>
              <a:rPr b="1" lang="en" sz="875"/>
              <a:t>When: </a:t>
            </a:r>
            <a:r>
              <a:rPr lang="en" sz="875"/>
              <a:t>Once approval, roadmapping</a:t>
            </a:r>
            <a:endParaRPr sz="875"/>
          </a:p>
          <a:p>
            <a:pPr indent="-284162" lvl="2" marL="1371600" rtl="0" algn="l">
              <a:lnSpc>
                <a:spcPct val="95000"/>
              </a:lnSpc>
              <a:spcBef>
                <a:spcPts val="0"/>
              </a:spcBef>
              <a:spcAft>
                <a:spcPts val="0"/>
              </a:spcAft>
              <a:buSzPts val="875"/>
              <a:buAutoNum type="romanLcPeriod"/>
            </a:pPr>
            <a:r>
              <a:rPr lang="en" sz="875"/>
              <a:t>Set timelines, budget/dedicated resources</a:t>
            </a:r>
            <a:endParaRPr sz="875"/>
          </a:p>
          <a:p>
            <a:pPr indent="-284162" lvl="2" marL="1371600" rtl="0" algn="l">
              <a:lnSpc>
                <a:spcPct val="95000"/>
              </a:lnSpc>
              <a:spcBef>
                <a:spcPts val="0"/>
              </a:spcBef>
              <a:spcAft>
                <a:spcPts val="0"/>
              </a:spcAft>
              <a:buSzPts val="875"/>
              <a:buAutoNum type="romanLcPeriod"/>
            </a:pPr>
            <a:r>
              <a:rPr lang="en" sz="875"/>
              <a:t>Engineering manager discussions - could actually replace other parts of our products</a:t>
            </a:r>
            <a:endParaRPr sz="875"/>
          </a:p>
          <a:p>
            <a:pPr indent="-284162" lvl="1" marL="914400" rtl="0" algn="l">
              <a:lnSpc>
                <a:spcPct val="95000"/>
              </a:lnSpc>
              <a:spcBef>
                <a:spcPts val="0"/>
              </a:spcBef>
              <a:spcAft>
                <a:spcPts val="0"/>
              </a:spcAft>
              <a:buSzPts val="875"/>
              <a:buAutoNum type="alphaLcPeriod"/>
            </a:pPr>
            <a:r>
              <a:rPr b="1" lang="en" sz="875"/>
              <a:t>How: </a:t>
            </a:r>
            <a:endParaRPr sz="875"/>
          </a:p>
          <a:p>
            <a:pPr indent="-284162" lvl="2" marL="1371600" rtl="0" algn="l">
              <a:lnSpc>
                <a:spcPct val="95000"/>
              </a:lnSpc>
              <a:spcBef>
                <a:spcPts val="0"/>
              </a:spcBef>
              <a:spcAft>
                <a:spcPts val="0"/>
              </a:spcAft>
              <a:buSzPts val="875"/>
              <a:buAutoNum type="romanLcPeriod"/>
            </a:pPr>
            <a:r>
              <a:rPr lang="en" sz="875"/>
              <a:t>Built the most important features first, adding incremental features as we go</a:t>
            </a:r>
            <a:endParaRPr sz="875"/>
          </a:p>
          <a:p>
            <a:pPr indent="-284162" lvl="2" marL="1371600" rtl="0" algn="l">
              <a:lnSpc>
                <a:spcPct val="95000"/>
              </a:lnSpc>
              <a:spcBef>
                <a:spcPts val="0"/>
              </a:spcBef>
              <a:spcAft>
                <a:spcPts val="0"/>
              </a:spcAft>
              <a:buSzPts val="875"/>
              <a:buAutoNum type="romanLcPeriod"/>
            </a:pPr>
            <a:r>
              <a:rPr lang="en" sz="875"/>
              <a:t>Built out training capabilities and learning journeys for the clients / onboarding team / marketing and sales</a:t>
            </a:r>
            <a:endParaRPr sz="875"/>
          </a:p>
          <a:p>
            <a:pPr indent="-284162" lvl="1" marL="914400" rtl="0" algn="l">
              <a:lnSpc>
                <a:spcPct val="95000"/>
              </a:lnSpc>
              <a:spcBef>
                <a:spcPts val="0"/>
              </a:spcBef>
              <a:spcAft>
                <a:spcPts val="0"/>
              </a:spcAft>
              <a:buSzPts val="875"/>
              <a:buAutoNum type="alphaLcPeriod"/>
            </a:pPr>
            <a:r>
              <a:rPr lang="en" sz="875"/>
              <a:t>Results</a:t>
            </a:r>
            <a:endParaRPr sz="875"/>
          </a:p>
          <a:p>
            <a:pPr indent="-284162" lvl="2" marL="1371600" rtl="0" algn="l">
              <a:lnSpc>
                <a:spcPct val="95000"/>
              </a:lnSpc>
              <a:spcBef>
                <a:spcPts val="0"/>
              </a:spcBef>
              <a:spcAft>
                <a:spcPts val="0"/>
              </a:spcAft>
              <a:buSzPts val="875"/>
              <a:buAutoNum type="romanLcPeriod"/>
            </a:pPr>
            <a:r>
              <a:rPr lang="en" sz="875"/>
              <a:t>Onboarding time for clients cut more in half</a:t>
            </a:r>
            <a:endParaRPr sz="875"/>
          </a:p>
          <a:p>
            <a:pPr indent="-284162" lvl="2" marL="1371600" rtl="0" algn="l">
              <a:lnSpc>
                <a:spcPct val="95000"/>
              </a:lnSpc>
              <a:spcBef>
                <a:spcPts val="0"/>
              </a:spcBef>
              <a:spcAft>
                <a:spcPts val="0"/>
              </a:spcAft>
              <a:buSzPts val="875"/>
              <a:buAutoNum type="romanLcPeriod"/>
            </a:pPr>
            <a:r>
              <a:rPr lang="en" sz="875"/>
              <a:t>Engineering reduction</a:t>
            </a:r>
            <a:endParaRPr sz="875"/>
          </a:p>
          <a:p>
            <a:pPr indent="-284162" lvl="2" marL="1371600" rtl="0" algn="l">
              <a:lnSpc>
                <a:spcPct val="95000"/>
              </a:lnSpc>
              <a:spcBef>
                <a:spcPts val="0"/>
              </a:spcBef>
              <a:spcAft>
                <a:spcPts val="0"/>
              </a:spcAft>
              <a:buSzPts val="875"/>
              <a:buAutoNum type="romanLcPeriod"/>
            </a:pPr>
            <a:r>
              <a:rPr lang="en" sz="875"/>
              <a:t>Sales &amp; marketing reducing red deals</a:t>
            </a:r>
            <a:endParaRPr sz="875"/>
          </a:p>
          <a:p>
            <a:pPr indent="-284162" lvl="1" marL="914400" rtl="0" algn="l">
              <a:lnSpc>
                <a:spcPct val="95000"/>
              </a:lnSpc>
              <a:spcBef>
                <a:spcPts val="0"/>
              </a:spcBef>
              <a:spcAft>
                <a:spcPts val="0"/>
              </a:spcAft>
              <a:buSzPts val="875"/>
              <a:buAutoNum type="alphaLcPeriod"/>
            </a:pPr>
            <a:r>
              <a:rPr lang="en" sz="875"/>
              <a:t>Lessons learned</a:t>
            </a:r>
            <a:endParaRPr sz="875"/>
          </a:p>
          <a:p>
            <a:pPr indent="-284162" lvl="2" marL="1371600" rtl="0" algn="l">
              <a:lnSpc>
                <a:spcPct val="95000"/>
              </a:lnSpc>
              <a:spcBef>
                <a:spcPts val="0"/>
              </a:spcBef>
              <a:spcAft>
                <a:spcPts val="0"/>
              </a:spcAft>
              <a:buSzPts val="875"/>
              <a:buAutoNum type="romanLcPeriod"/>
            </a:pPr>
            <a:r>
              <a:rPr lang="en" sz="875"/>
              <a:t>Eliminating silos - need to enable communication between sales and development</a:t>
            </a:r>
            <a:endParaRPr sz="875"/>
          </a:p>
          <a:p>
            <a:pPr indent="-284162" lvl="2" marL="1371600" rtl="0" algn="l">
              <a:lnSpc>
                <a:spcPct val="95000"/>
              </a:lnSpc>
              <a:spcBef>
                <a:spcPts val="0"/>
              </a:spcBef>
              <a:spcAft>
                <a:spcPts val="0"/>
              </a:spcAft>
              <a:buSzPts val="875"/>
              <a:buAutoNum type="romanLcPeriod"/>
            </a:pPr>
            <a:r>
              <a:rPr lang="en" sz="875"/>
              <a:t>Iterate fast, fail fast, and learn quickly</a:t>
            </a:r>
            <a:endParaRPr sz="875"/>
          </a:p>
          <a:p>
            <a:pPr indent="-284162" lvl="2" marL="1371600" rtl="0" algn="l">
              <a:lnSpc>
                <a:spcPct val="95000"/>
              </a:lnSpc>
              <a:spcBef>
                <a:spcPts val="0"/>
              </a:spcBef>
              <a:spcAft>
                <a:spcPts val="0"/>
              </a:spcAft>
              <a:buSzPts val="875"/>
              <a:buAutoNum type="romanLcPeriod"/>
            </a:pPr>
            <a:r>
              <a:rPr lang="en" sz="875"/>
              <a:t>Don’t take your clients requests at face value, investigate what they’re really saying</a:t>
            </a:r>
            <a:endParaRPr sz="875"/>
          </a:p>
          <a:p>
            <a:pPr indent="0" lvl="0" marL="0" rtl="0" algn="l">
              <a:lnSpc>
                <a:spcPct val="95000"/>
              </a:lnSpc>
              <a:spcBef>
                <a:spcPts val="0"/>
              </a:spcBef>
              <a:spcAft>
                <a:spcPts val="0"/>
              </a:spcAft>
              <a:buSzPts val="852"/>
              <a:buNone/>
            </a:pPr>
            <a:r>
              <a:t/>
            </a:r>
            <a:endParaRPr sz="875"/>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2"/>
          <p:cNvSpPr/>
          <p:nvPr/>
        </p:nvSpPr>
        <p:spPr>
          <a:xfrm>
            <a:off x="0" y="0"/>
            <a:ext cx="9180900" cy="5143500"/>
          </a:xfrm>
          <a:prstGeom prst="rect">
            <a:avLst/>
          </a:prstGeom>
          <a:solidFill>
            <a:srgbClr val="D939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37" name="Google Shape;1037;p2"/>
          <p:cNvPicPr preferRelativeResize="0"/>
          <p:nvPr/>
        </p:nvPicPr>
        <p:blipFill rotWithShape="1">
          <a:blip r:embed="rId3">
            <a:alphaModFix/>
          </a:blip>
          <a:srcRect b="0" l="7566" r="16767" t="0"/>
          <a:stretch/>
        </p:blipFill>
        <p:spPr>
          <a:xfrm>
            <a:off x="3939625" y="650"/>
            <a:ext cx="5241277" cy="5142300"/>
          </a:xfrm>
          <a:prstGeom prst="rect">
            <a:avLst/>
          </a:prstGeom>
          <a:noFill/>
          <a:ln>
            <a:noFill/>
          </a:ln>
        </p:spPr>
      </p:pic>
      <p:sp>
        <p:nvSpPr>
          <p:cNvPr id="1038" name="Google Shape;1038;p2"/>
          <p:cNvSpPr/>
          <p:nvPr/>
        </p:nvSpPr>
        <p:spPr>
          <a:xfrm rot="5400000">
            <a:off x="4481576" y="-3659062"/>
            <a:ext cx="191400" cy="9154500"/>
          </a:xfrm>
          <a:prstGeom prst="rect">
            <a:avLst/>
          </a:prstGeom>
          <a:solidFill>
            <a:srgbClr val="FFFFF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
          <p:cNvSpPr/>
          <p:nvPr/>
        </p:nvSpPr>
        <p:spPr>
          <a:xfrm rot="10800000">
            <a:off x="3824369" y="4406"/>
            <a:ext cx="191400" cy="5170800"/>
          </a:xfrm>
          <a:prstGeom prst="rect">
            <a:avLst/>
          </a:prstGeom>
          <a:solidFill>
            <a:srgbClr val="FFFFF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
          <p:cNvSpPr txBox="1"/>
          <p:nvPr>
            <p:ph type="title"/>
          </p:nvPr>
        </p:nvSpPr>
        <p:spPr>
          <a:xfrm>
            <a:off x="399907" y="342898"/>
            <a:ext cx="82296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300"/>
              <a:buFont typeface="Georgia"/>
              <a:buNone/>
            </a:pPr>
            <a:r>
              <a:rPr b="1" lang="en" sz="2400">
                <a:solidFill>
                  <a:schemeClr val="lt1"/>
                </a:solidFill>
                <a:latin typeface="Helvetica Neue"/>
                <a:ea typeface="Helvetica Neue"/>
                <a:cs typeface="Helvetica Neue"/>
                <a:sym typeface="Helvetica Neue"/>
              </a:rPr>
              <a:t>Table of Contents</a:t>
            </a:r>
            <a:br>
              <a:rPr b="1" i="0" lang="en" sz="2400" u="none" cap="none" strike="noStrike">
                <a:solidFill>
                  <a:schemeClr val="lt1"/>
                </a:solidFill>
                <a:latin typeface="Helvetica Neue"/>
                <a:ea typeface="Helvetica Neue"/>
                <a:cs typeface="Helvetica Neue"/>
                <a:sym typeface="Helvetica Neue"/>
              </a:rPr>
            </a:br>
            <a:endParaRPr b="1" i="0" sz="2400" u="none" cap="none" strike="noStrike">
              <a:solidFill>
                <a:schemeClr val="lt1"/>
              </a:solidFill>
              <a:latin typeface="Helvetica Neue"/>
              <a:ea typeface="Helvetica Neue"/>
              <a:cs typeface="Helvetica Neue"/>
              <a:sym typeface="Helvetica Neue"/>
            </a:endParaRPr>
          </a:p>
        </p:txBody>
      </p:sp>
      <p:graphicFrame>
        <p:nvGraphicFramePr>
          <p:cNvPr id="1041" name="Google Shape;1041;p2"/>
          <p:cNvGraphicFramePr/>
          <p:nvPr/>
        </p:nvGraphicFramePr>
        <p:xfrm>
          <a:off x="249832" y="1227287"/>
          <a:ext cx="3000000" cy="3000000"/>
        </p:xfrm>
        <a:graphic>
          <a:graphicData uri="http://schemas.openxmlformats.org/drawingml/2006/table">
            <a:tbl>
              <a:tblPr>
                <a:noFill/>
                <a:tableStyleId>{26FD6BDD-EE32-489F-BD71-F789B8BD010B}</a:tableStyleId>
              </a:tblPr>
              <a:tblGrid>
                <a:gridCol w="2927900"/>
                <a:gridCol w="416325"/>
              </a:tblGrid>
              <a:tr h="391700">
                <a:tc>
                  <a:txBody>
                    <a:bodyPr/>
                    <a:lstStyle/>
                    <a:p>
                      <a:pPr indent="0" lvl="0" marL="0" marR="0" rtl="0" algn="l">
                        <a:lnSpc>
                          <a:spcPct val="100000"/>
                        </a:lnSpc>
                        <a:spcBef>
                          <a:spcPts val="0"/>
                        </a:spcBef>
                        <a:spcAft>
                          <a:spcPts val="0"/>
                        </a:spcAft>
                        <a:buClr>
                          <a:schemeClr val="dk1"/>
                        </a:buClr>
                        <a:buSzPts val="800"/>
                        <a:buFont typeface="Arial"/>
                        <a:buNone/>
                      </a:pPr>
                      <a:r>
                        <a:rPr lang="en" sz="1200" u="none" cap="none" strike="noStrike">
                          <a:solidFill>
                            <a:schemeClr val="lt1"/>
                          </a:solidFill>
                          <a:latin typeface="Helvetica Neue"/>
                          <a:ea typeface="Helvetica Neue"/>
                          <a:cs typeface="Helvetica Neue"/>
                          <a:sym typeface="Helvetica Neue"/>
                        </a:rPr>
                        <a:t>Background and Context</a:t>
                      </a:r>
                      <a:endParaRPr sz="1200" u="none" cap="none" strike="noStrike">
                        <a:solidFill>
                          <a:schemeClr val="lt1"/>
                        </a:solidFill>
                        <a:latin typeface="Helvetica Neue"/>
                        <a:ea typeface="Helvetica Neue"/>
                        <a:cs typeface="Helvetica Neue"/>
                        <a:sym typeface="Helvetica Neue"/>
                      </a:endParaRPr>
                    </a:p>
                  </a:txBody>
                  <a:tcPr marT="0" marB="34300" marR="0" marL="0" anchor="ctr">
                    <a:lnR cap="flat" cmpd="sng" w="9525">
                      <a:solidFill>
                        <a:srgbClr val="000000">
                          <a:alpha val="0"/>
                        </a:srgbClr>
                      </a:solidFill>
                      <a:prstDash val="solid"/>
                      <a:round/>
                      <a:headEnd len="sm" w="sm" type="none"/>
                      <a:tailEnd len="sm" w="sm" type="none"/>
                    </a:lnR>
                  </a:tcPr>
                </a:tc>
                <a:tc>
                  <a:txBody>
                    <a:bodyPr/>
                    <a:lstStyle/>
                    <a:p>
                      <a:pPr indent="0" lvl="0" marL="0" marR="0" rtl="0" algn="r">
                        <a:lnSpc>
                          <a:spcPct val="100000"/>
                        </a:lnSpc>
                        <a:spcBef>
                          <a:spcPts val="0"/>
                        </a:spcBef>
                        <a:spcAft>
                          <a:spcPts val="0"/>
                        </a:spcAft>
                        <a:buClr>
                          <a:srgbClr val="000000"/>
                        </a:buClr>
                        <a:buSzPts val="1100"/>
                        <a:buFont typeface="Arial"/>
                        <a:buNone/>
                      </a:pPr>
                      <a:r>
                        <a:rPr lang="en" sz="1100" u="none" cap="none" strike="noStrike">
                          <a:solidFill>
                            <a:schemeClr val="lt1"/>
                          </a:solidFill>
                          <a:latin typeface="Helvetica Neue"/>
                          <a:ea typeface="Helvetica Neue"/>
                          <a:cs typeface="Helvetica Neue"/>
                          <a:sym typeface="Helvetica Neue"/>
                        </a:rPr>
                        <a:t>3</a:t>
                      </a:r>
                      <a:endParaRPr sz="1100" u="none" cap="none" strike="noStrike">
                        <a:solidFill>
                          <a:schemeClr val="lt1"/>
                        </a:solidFill>
                        <a:latin typeface="Helvetica Neue"/>
                        <a:ea typeface="Helvetica Neue"/>
                        <a:cs typeface="Helvetica Neue"/>
                        <a:sym typeface="Helvetica Neue"/>
                      </a:endParaRPr>
                    </a:p>
                  </a:txBody>
                  <a:tcPr marT="0" marB="343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91700">
                <a:tc>
                  <a:txBody>
                    <a:bodyPr/>
                    <a:lstStyle/>
                    <a:p>
                      <a:pPr indent="0" lvl="0" marL="0" marR="0" rtl="0" algn="l">
                        <a:lnSpc>
                          <a:spcPct val="100000"/>
                        </a:lnSpc>
                        <a:spcBef>
                          <a:spcPts val="0"/>
                        </a:spcBef>
                        <a:spcAft>
                          <a:spcPts val="0"/>
                        </a:spcAft>
                        <a:buClr>
                          <a:srgbClr val="000000"/>
                        </a:buClr>
                        <a:buSzPts val="800"/>
                        <a:buFont typeface="Arial"/>
                        <a:buNone/>
                      </a:pPr>
                      <a:r>
                        <a:rPr lang="en" sz="1200">
                          <a:solidFill>
                            <a:schemeClr val="lt1"/>
                          </a:solidFill>
                          <a:latin typeface="Helvetica Neue"/>
                          <a:ea typeface="Helvetica Neue"/>
                          <a:cs typeface="Helvetica Neue"/>
                          <a:sym typeface="Helvetica Neue"/>
                        </a:rPr>
                        <a:t>Feature Discovery</a:t>
                      </a:r>
                      <a:endParaRPr sz="1200" u="none" cap="none" strike="noStrike">
                        <a:solidFill>
                          <a:schemeClr val="lt1"/>
                        </a:solidFill>
                        <a:latin typeface="Helvetica Neue"/>
                        <a:ea typeface="Helvetica Neue"/>
                        <a:cs typeface="Helvetica Neue"/>
                        <a:sym typeface="Helvetica Neue"/>
                      </a:endParaRPr>
                    </a:p>
                  </a:txBody>
                  <a:tcPr marT="0" marB="34300" marR="0" marL="0" anchor="ctr">
                    <a:lnR cap="flat" cmpd="sng" w="9525">
                      <a:solidFill>
                        <a:srgbClr val="000000">
                          <a:alpha val="0"/>
                        </a:srgbClr>
                      </a:solidFill>
                      <a:prstDash val="solid"/>
                      <a:round/>
                      <a:headEnd len="sm" w="sm" type="none"/>
                      <a:tailEnd len="sm" w="sm" type="none"/>
                    </a:lnR>
                  </a:tcPr>
                </a:tc>
                <a:tc>
                  <a:txBody>
                    <a:bodyPr/>
                    <a:lstStyle/>
                    <a:p>
                      <a:pPr indent="0" lvl="0" marL="0" marR="0" rtl="0" algn="r">
                        <a:lnSpc>
                          <a:spcPct val="100000"/>
                        </a:lnSpc>
                        <a:spcBef>
                          <a:spcPts val="0"/>
                        </a:spcBef>
                        <a:spcAft>
                          <a:spcPts val="0"/>
                        </a:spcAft>
                        <a:buClr>
                          <a:srgbClr val="000000"/>
                        </a:buClr>
                        <a:buSzPts val="1100"/>
                        <a:buFont typeface="Arial"/>
                        <a:buNone/>
                      </a:pPr>
                      <a:r>
                        <a:rPr lang="en" sz="1100">
                          <a:solidFill>
                            <a:schemeClr val="lt1"/>
                          </a:solidFill>
                          <a:latin typeface="Helvetica Neue"/>
                          <a:ea typeface="Helvetica Neue"/>
                          <a:cs typeface="Helvetica Neue"/>
                          <a:sym typeface="Helvetica Neue"/>
                        </a:rPr>
                        <a:t>4</a:t>
                      </a:r>
                      <a:endParaRPr sz="1100" u="none" cap="none" strike="noStrike">
                        <a:solidFill>
                          <a:schemeClr val="lt1"/>
                        </a:solidFill>
                        <a:latin typeface="Helvetica Neue"/>
                        <a:ea typeface="Helvetica Neue"/>
                        <a:cs typeface="Helvetica Neue"/>
                        <a:sym typeface="Helvetica Neue"/>
                      </a:endParaRPr>
                    </a:p>
                  </a:txBody>
                  <a:tcPr marT="0" marB="343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82225">
                <a:tc>
                  <a:txBody>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lt1"/>
                          </a:solidFill>
                          <a:latin typeface="Helvetica Neue"/>
                          <a:ea typeface="Helvetica Neue"/>
                          <a:cs typeface="Helvetica Neue"/>
                          <a:sym typeface="Helvetica Neue"/>
                        </a:rPr>
                        <a:t>Feature Ideation</a:t>
                      </a:r>
                      <a:endParaRPr sz="1200" u="none" cap="none" strike="noStrike">
                        <a:solidFill>
                          <a:schemeClr val="lt1"/>
                        </a:solidFill>
                        <a:latin typeface="Helvetica Neue"/>
                        <a:ea typeface="Helvetica Neue"/>
                        <a:cs typeface="Helvetica Neue"/>
                        <a:sym typeface="Helvetica Neue"/>
                      </a:endParaRPr>
                    </a:p>
                  </a:txBody>
                  <a:tcPr marT="0" marB="34300" marR="0" marL="0" anchor="ctr">
                    <a:lnR cap="flat" cmpd="sng" w="9525">
                      <a:solidFill>
                        <a:srgbClr val="000000">
                          <a:alpha val="0"/>
                        </a:srgbClr>
                      </a:solidFill>
                      <a:prstDash val="solid"/>
                      <a:round/>
                      <a:headEnd len="sm" w="sm" type="none"/>
                      <a:tailEnd len="sm" w="sm" type="none"/>
                    </a:lnR>
                  </a:tcPr>
                </a:tc>
                <a:tc>
                  <a:txBody>
                    <a:bodyPr/>
                    <a:lstStyle/>
                    <a:p>
                      <a:pPr indent="0" lvl="0" marL="0" marR="0" rtl="0" algn="r">
                        <a:lnSpc>
                          <a:spcPct val="100000"/>
                        </a:lnSpc>
                        <a:spcBef>
                          <a:spcPts val="0"/>
                        </a:spcBef>
                        <a:spcAft>
                          <a:spcPts val="0"/>
                        </a:spcAft>
                        <a:buClr>
                          <a:srgbClr val="000000"/>
                        </a:buClr>
                        <a:buSzPts val="1100"/>
                        <a:buFont typeface="Arial"/>
                        <a:buNone/>
                      </a:pPr>
                      <a:r>
                        <a:rPr lang="en" sz="1100">
                          <a:solidFill>
                            <a:schemeClr val="lt1"/>
                          </a:solidFill>
                          <a:latin typeface="Helvetica Neue"/>
                          <a:ea typeface="Helvetica Neue"/>
                          <a:cs typeface="Helvetica Neue"/>
                          <a:sym typeface="Helvetica Neue"/>
                        </a:rPr>
                        <a:t>5</a:t>
                      </a:r>
                      <a:endParaRPr sz="1100" u="none" cap="none" strike="noStrike">
                        <a:solidFill>
                          <a:schemeClr val="lt1"/>
                        </a:solidFill>
                        <a:latin typeface="Helvetica Neue"/>
                        <a:ea typeface="Helvetica Neue"/>
                        <a:cs typeface="Helvetica Neue"/>
                        <a:sym typeface="Helvetica Neue"/>
                      </a:endParaRPr>
                    </a:p>
                  </a:txBody>
                  <a:tcPr marT="0" marB="343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82225">
                <a:tc>
                  <a:txBody>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lt1"/>
                          </a:solidFill>
                          <a:latin typeface="Helvetica Neue"/>
                          <a:ea typeface="Helvetica Neue"/>
                          <a:cs typeface="Helvetica Neue"/>
                          <a:sym typeface="Helvetica Neue"/>
                        </a:rPr>
                        <a:t>Roadmapping</a:t>
                      </a:r>
                      <a:endParaRPr sz="1200" u="none" cap="none" strike="noStrike">
                        <a:solidFill>
                          <a:schemeClr val="lt1"/>
                        </a:solidFill>
                        <a:latin typeface="Helvetica Neue"/>
                        <a:ea typeface="Helvetica Neue"/>
                        <a:cs typeface="Helvetica Neue"/>
                        <a:sym typeface="Helvetica Neue"/>
                      </a:endParaRPr>
                    </a:p>
                  </a:txBody>
                  <a:tcPr marT="0" marB="34300" marR="0" marL="0" anchor="ctr">
                    <a:lnR cap="flat" cmpd="sng" w="9525">
                      <a:solidFill>
                        <a:srgbClr val="000000">
                          <a:alpha val="0"/>
                        </a:srgbClr>
                      </a:solidFill>
                      <a:prstDash val="solid"/>
                      <a:round/>
                      <a:headEnd len="sm" w="sm" type="none"/>
                      <a:tailEnd len="sm" w="sm" type="none"/>
                    </a:lnR>
                  </a:tcPr>
                </a:tc>
                <a:tc>
                  <a:txBody>
                    <a:bodyPr/>
                    <a:lstStyle/>
                    <a:p>
                      <a:pPr indent="0" lvl="0" marL="0" marR="0" rtl="0" algn="r">
                        <a:lnSpc>
                          <a:spcPct val="100000"/>
                        </a:lnSpc>
                        <a:spcBef>
                          <a:spcPts val="0"/>
                        </a:spcBef>
                        <a:spcAft>
                          <a:spcPts val="0"/>
                        </a:spcAft>
                        <a:buClr>
                          <a:srgbClr val="000000"/>
                        </a:buClr>
                        <a:buSzPts val="1100"/>
                        <a:buFont typeface="Arial"/>
                        <a:buNone/>
                      </a:pPr>
                      <a:r>
                        <a:rPr lang="en" sz="1100">
                          <a:solidFill>
                            <a:schemeClr val="lt1"/>
                          </a:solidFill>
                          <a:latin typeface="Helvetica Neue"/>
                          <a:ea typeface="Helvetica Neue"/>
                          <a:cs typeface="Helvetica Neue"/>
                          <a:sym typeface="Helvetica Neue"/>
                        </a:rPr>
                        <a:t>6</a:t>
                      </a:r>
                      <a:endParaRPr sz="1100" u="none" cap="none" strike="noStrike">
                        <a:solidFill>
                          <a:schemeClr val="lt1"/>
                        </a:solidFill>
                        <a:latin typeface="Helvetica Neue"/>
                        <a:ea typeface="Helvetica Neue"/>
                        <a:cs typeface="Helvetica Neue"/>
                        <a:sym typeface="Helvetica Neue"/>
                      </a:endParaRPr>
                    </a:p>
                  </a:txBody>
                  <a:tcPr marT="0" marB="343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0100">
                <a:tc>
                  <a:txBody>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lt1"/>
                          </a:solidFill>
                          <a:latin typeface="Helvetica Neue"/>
                          <a:ea typeface="Helvetica Neue"/>
                          <a:cs typeface="Helvetica Neue"/>
                          <a:sym typeface="Helvetica Neue"/>
                        </a:rPr>
                        <a:t>Building the Feature</a:t>
                      </a:r>
                      <a:endParaRPr sz="1200" u="none" cap="none" strike="noStrike">
                        <a:solidFill>
                          <a:schemeClr val="lt1"/>
                        </a:solidFill>
                        <a:latin typeface="Helvetica Neue"/>
                        <a:ea typeface="Helvetica Neue"/>
                        <a:cs typeface="Helvetica Neue"/>
                        <a:sym typeface="Helvetica Neue"/>
                      </a:endParaRPr>
                    </a:p>
                  </a:txBody>
                  <a:tcPr marT="0" marB="34300" marR="0" marL="0" anchor="ctr">
                    <a:lnR cap="flat" cmpd="sng" w="9525">
                      <a:solidFill>
                        <a:srgbClr val="000000">
                          <a:alpha val="0"/>
                        </a:srgbClr>
                      </a:solidFill>
                      <a:prstDash val="solid"/>
                      <a:round/>
                      <a:headEnd len="sm" w="sm" type="none"/>
                      <a:tailEnd len="sm" w="sm" type="none"/>
                    </a:lnR>
                  </a:tcPr>
                </a:tc>
                <a:tc>
                  <a:txBody>
                    <a:bodyPr/>
                    <a:lstStyle/>
                    <a:p>
                      <a:pPr indent="0" lvl="0" marL="0" marR="0" rtl="0" algn="r">
                        <a:lnSpc>
                          <a:spcPct val="100000"/>
                        </a:lnSpc>
                        <a:spcBef>
                          <a:spcPts val="0"/>
                        </a:spcBef>
                        <a:spcAft>
                          <a:spcPts val="0"/>
                        </a:spcAft>
                        <a:buClr>
                          <a:srgbClr val="000000"/>
                        </a:buClr>
                        <a:buSzPts val="1100"/>
                        <a:buFont typeface="Arial"/>
                        <a:buNone/>
                      </a:pPr>
                      <a:r>
                        <a:rPr lang="en" sz="1100">
                          <a:solidFill>
                            <a:schemeClr val="lt1"/>
                          </a:solidFill>
                          <a:latin typeface="Helvetica Neue"/>
                          <a:ea typeface="Helvetica Neue"/>
                          <a:cs typeface="Helvetica Neue"/>
                          <a:sym typeface="Helvetica Neue"/>
                        </a:rPr>
                        <a:t>7</a:t>
                      </a:r>
                      <a:endParaRPr sz="1100" u="none" cap="none" strike="noStrike">
                        <a:solidFill>
                          <a:schemeClr val="lt1"/>
                        </a:solidFill>
                        <a:latin typeface="Helvetica Neue"/>
                        <a:ea typeface="Helvetica Neue"/>
                        <a:cs typeface="Helvetica Neue"/>
                        <a:sym typeface="Helvetica Neue"/>
                      </a:endParaRPr>
                    </a:p>
                  </a:txBody>
                  <a:tcPr marT="0" marB="343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0100">
                <a:tc>
                  <a:txBody>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lt1"/>
                          </a:solidFill>
                          <a:latin typeface="Helvetica Neue"/>
                          <a:ea typeface="Helvetica Neue"/>
                          <a:cs typeface="Helvetica Neue"/>
                          <a:sym typeface="Helvetica Neue"/>
                        </a:rPr>
                        <a:t>Results</a:t>
                      </a:r>
                      <a:endParaRPr sz="1200" u="none" cap="none" strike="noStrike">
                        <a:solidFill>
                          <a:schemeClr val="lt1"/>
                        </a:solidFill>
                        <a:latin typeface="Helvetica Neue"/>
                        <a:ea typeface="Helvetica Neue"/>
                        <a:cs typeface="Helvetica Neue"/>
                        <a:sym typeface="Helvetica Neue"/>
                      </a:endParaRPr>
                    </a:p>
                  </a:txBody>
                  <a:tcPr marT="0" marB="34300" marR="0" marL="0" anchor="ctr">
                    <a:lnR cap="flat" cmpd="sng" w="9525">
                      <a:solidFill>
                        <a:srgbClr val="000000">
                          <a:alpha val="0"/>
                        </a:srgbClr>
                      </a:solidFill>
                      <a:prstDash val="solid"/>
                      <a:round/>
                      <a:headEnd len="sm" w="sm" type="none"/>
                      <a:tailEnd len="sm" w="sm" type="none"/>
                    </a:lnR>
                  </a:tcPr>
                </a:tc>
                <a:tc>
                  <a:txBody>
                    <a:bodyPr/>
                    <a:lstStyle/>
                    <a:p>
                      <a:pPr indent="0" lvl="0" marL="0" marR="0" rtl="0" algn="r">
                        <a:lnSpc>
                          <a:spcPct val="100000"/>
                        </a:lnSpc>
                        <a:spcBef>
                          <a:spcPts val="0"/>
                        </a:spcBef>
                        <a:spcAft>
                          <a:spcPts val="0"/>
                        </a:spcAft>
                        <a:buClr>
                          <a:srgbClr val="000000"/>
                        </a:buClr>
                        <a:buSzPts val="1100"/>
                        <a:buFont typeface="Arial"/>
                        <a:buNone/>
                      </a:pPr>
                      <a:r>
                        <a:rPr lang="en" sz="1100">
                          <a:solidFill>
                            <a:schemeClr val="lt1"/>
                          </a:solidFill>
                          <a:latin typeface="Helvetica Neue"/>
                          <a:ea typeface="Helvetica Neue"/>
                          <a:cs typeface="Helvetica Neue"/>
                          <a:sym typeface="Helvetica Neue"/>
                        </a:rPr>
                        <a:t>8</a:t>
                      </a:r>
                      <a:endParaRPr sz="1100" u="none" cap="none" strike="noStrike">
                        <a:solidFill>
                          <a:schemeClr val="lt1"/>
                        </a:solidFill>
                        <a:latin typeface="Helvetica Neue"/>
                        <a:ea typeface="Helvetica Neue"/>
                        <a:cs typeface="Helvetica Neue"/>
                        <a:sym typeface="Helvetica Neue"/>
                      </a:endParaRPr>
                    </a:p>
                  </a:txBody>
                  <a:tcPr marT="0" marB="343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0100">
                <a:tc>
                  <a:txBody>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lt1"/>
                          </a:solidFill>
                          <a:latin typeface="Helvetica Neue"/>
                          <a:ea typeface="Helvetica Neue"/>
                          <a:cs typeface="Helvetica Neue"/>
                          <a:sym typeface="Helvetica Neue"/>
                        </a:rPr>
                        <a:t>Lessons Learned</a:t>
                      </a:r>
                      <a:endParaRPr sz="1200" u="none" cap="none" strike="noStrike">
                        <a:solidFill>
                          <a:schemeClr val="lt1"/>
                        </a:solidFill>
                        <a:latin typeface="Helvetica Neue"/>
                        <a:ea typeface="Helvetica Neue"/>
                        <a:cs typeface="Helvetica Neue"/>
                        <a:sym typeface="Helvetica Neue"/>
                      </a:endParaRPr>
                    </a:p>
                  </a:txBody>
                  <a:tcPr marT="0" marB="34300" marR="0" marL="0" anchor="ctr">
                    <a:lnR cap="flat" cmpd="sng" w="9525">
                      <a:solidFill>
                        <a:srgbClr val="000000">
                          <a:alpha val="0"/>
                        </a:srgbClr>
                      </a:solidFill>
                      <a:prstDash val="solid"/>
                      <a:round/>
                      <a:headEnd len="sm" w="sm" type="none"/>
                      <a:tailEnd len="sm" w="sm" type="none"/>
                    </a:lnR>
                  </a:tcPr>
                </a:tc>
                <a:tc>
                  <a:txBody>
                    <a:bodyPr/>
                    <a:lstStyle/>
                    <a:p>
                      <a:pPr indent="0" lvl="0" marL="0" marR="0" rtl="0" algn="r">
                        <a:lnSpc>
                          <a:spcPct val="100000"/>
                        </a:lnSpc>
                        <a:spcBef>
                          <a:spcPts val="0"/>
                        </a:spcBef>
                        <a:spcAft>
                          <a:spcPts val="0"/>
                        </a:spcAft>
                        <a:buClr>
                          <a:srgbClr val="000000"/>
                        </a:buClr>
                        <a:buSzPts val="1100"/>
                        <a:buFont typeface="Arial"/>
                        <a:buNone/>
                      </a:pPr>
                      <a:r>
                        <a:rPr lang="en" sz="1100">
                          <a:solidFill>
                            <a:schemeClr val="lt1"/>
                          </a:solidFill>
                          <a:latin typeface="Helvetica Neue"/>
                          <a:ea typeface="Helvetica Neue"/>
                          <a:cs typeface="Helvetica Neue"/>
                          <a:sym typeface="Helvetica Neue"/>
                        </a:rPr>
                        <a:t>9</a:t>
                      </a:r>
                      <a:endParaRPr sz="1100" u="none" cap="none" strike="noStrike">
                        <a:solidFill>
                          <a:schemeClr val="lt1"/>
                        </a:solidFill>
                        <a:latin typeface="Helvetica Neue"/>
                        <a:ea typeface="Helvetica Neue"/>
                        <a:cs typeface="Helvetica Neue"/>
                        <a:sym typeface="Helvetica Neue"/>
                      </a:endParaRPr>
                    </a:p>
                  </a:txBody>
                  <a:tcPr marT="0" marB="343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010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Helvetica Neue"/>
                          <a:ea typeface="Helvetica Neue"/>
                          <a:cs typeface="Helvetica Neue"/>
                          <a:sym typeface="Helvetica Neue"/>
                        </a:rPr>
                        <a:t>Appendix I: </a:t>
                      </a:r>
                      <a:r>
                        <a:rPr lang="en" sz="1200">
                          <a:solidFill>
                            <a:schemeClr val="lt1"/>
                          </a:solidFill>
                          <a:latin typeface="Helvetica Neue"/>
                          <a:ea typeface="Helvetica Neue"/>
                          <a:cs typeface="Helvetica Neue"/>
                          <a:sym typeface="Helvetica Neue"/>
                        </a:rPr>
                        <a:t>Original Criteria</a:t>
                      </a:r>
                      <a:endParaRPr sz="1200" u="none" cap="none" strike="noStrike">
                        <a:solidFill>
                          <a:schemeClr val="lt1"/>
                        </a:solidFill>
                        <a:latin typeface="Helvetica Neue"/>
                        <a:ea typeface="Helvetica Neue"/>
                        <a:cs typeface="Helvetica Neue"/>
                        <a:sym typeface="Helvetica Neue"/>
                      </a:endParaRPr>
                    </a:p>
                  </a:txBody>
                  <a:tcPr marT="0" marB="34300" marR="0" marL="0" anchor="ctr">
                    <a:lnR cap="flat" cmpd="sng" w="9525">
                      <a:solidFill>
                        <a:srgbClr val="000000">
                          <a:alpha val="0"/>
                        </a:srgbClr>
                      </a:solidFill>
                      <a:prstDash val="solid"/>
                      <a:round/>
                      <a:headEnd len="sm" w="sm" type="none"/>
                      <a:tailEnd len="sm" w="sm" type="none"/>
                    </a:lnR>
                  </a:tcPr>
                </a:tc>
                <a:tc>
                  <a:txBody>
                    <a:bodyPr/>
                    <a:lstStyle/>
                    <a:p>
                      <a:pPr indent="0" lvl="0" marL="0" marR="0" rtl="0" algn="r">
                        <a:lnSpc>
                          <a:spcPct val="100000"/>
                        </a:lnSpc>
                        <a:spcBef>
                          <a:spcPts val="0"/>
                        </a:spcBef>
                        <a:spcAft>
                          <a:spcPts val="0"/>
                        </a:spcAft>
                        <a:buClr>
                          <a:srgbClr val="000000"/>
                        </a:buClr>
                        <a:buSzPts val="1200"/>
                        <a:buFont typeface="Arial"/>
                        <a:buNone/>
                      </a:pPr>
                      <a:r>
                        <a:rPr lang="en" sz="1200">
                          <a:solidFill>
                            <a:schemeClr val="lt1"/>
                          </a:solidFill>
                          <a:latin typeface="Helvetica Neue"/>
                          <a:ea typeface="Helvetica Neue"/>
                          <a:cs typeface="Helvetica Neue"/>
                          <a:sym typeface="Helvetica Neue"/>
                        </a:rPr>
                        <a:t>10</a:t>
                      </a:r>
                      <a:endParaRPr sz="1100" u="none" cap="none" strike="noStrike">
                        <a:solidFill>
                          <a:schemeClr val="lt1"/>
                        </a:solidFill>
                        <a:latin typeface="Helvetica Neue"/>
                        <a:ea typeface="Helvetica Neue"/>
                        <a:cs typeface="Helvetica Neue"/>
                        <a:sym typeface="Helvetica Neue"/>
                      </a:endParaRPr>
                    </a:p>
                  </a:txBody>
                  <a:tcPr marT="0" marB="343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0100">
                <a:tc>
                  <a:txBody>
                    <a:bodyPr/>
                    <a:lstStyle/>
                    <a:p>
                      <a:pPr indent="0" lvl="0" marL="0" marR="0" rtl="0" algn="l">
                        <a:lnSpc>
                          <a:spcPct val="100000"/>
                        </a:lnSpc>
                        <a:spcBef>
                          <a:spcPts val="0"/>
                        </a:spcBef>
                        <a:spcAft>
                          <a:spcPts val="0"/>
                        </a:spcAft>
                        <a:buNone/>
                      </a:pPr>
                      <a:r>
                        <a:rPr lang="en" sz="1200">
                          <a:solidFill>
                            <a:schemeClr val="lt1"/>
                          </a:solidFill>
                          <a:latin typeface="Helvetica Neue"/>
                          <a:ea typeface="Helvetica Neue"/>
                          <a:cs typeface="Helvetica Neue"/>
                          <a:sym typeface="Helvetica Neue"/>
                        </a:rPr>
                        <a:t>Appendix II: Modular Criteria</a:t>
                      </a:r>
                      <a:endParaRPr sz="1200" u="none" cap="none" strike="noStrike">
                        <a:solidFill>
                          <a:schemeClr val="lt1"/>
                        </a:solidFill>
                        <a:latin typeface="Helvetica Neue"/>
                        <a:ea typeface="Helvetica Neue"/>
                        <a:cs typeface="Helvetica Neue"/>
                        <a:sym typeface="Helvetica Neue"/>
                      </a:endParaRPr>
                    </a:p>
                  </a:txBody>
                  <a:tcPr marT="0" marB="34300" marR="0" marL="0" anchor="ctr">
                    <a:lnR cap="flat" cmpd="sng" w="9525">
                      <a:solidFill>
                        <a:srgbClr val="000000">
                          <a:alpha val="0"/>
                        </a:srgbClr>
                      </a:solidFill>
                      <a:prstDash val="solid"/>
                      <a:round/>
                      <a:headEnd len="sm" w="sm" type="none"/>
                      <a:tailEnd len="sm" w="sm" type="none"/>
                    </a:lnR>
                  </a:tcPr>
                </a:tc>
                <a:tc>
                  <a:txBody>
                    <a:bodyPr/>
                    <a:lstStyle/>
                    <a:p>
                      <a:pPr indent="0" lvl="0" marL="0" marR="0" rtl="0" algn="r">
                        <a:lnSpc>
                          <a:spcPct val="100000"/>
                        </a:lnSpc>
                        <a:spcBef>
                          <a:spcPts val="0"/>
                        </a:spcBef>
                        <a:spcAft>
                          <a:spcPts val="0"/>
                        </a:spcAft>
                        <a:buNone/>
                      </a:pPr>
                      <a:r>
                        <a:rPr lang="en" sz="1200">
                          <a:solidFill>
                            <a:schemeClr val="lt1"/>
                          </a:solidFill>
                          <a:latin typeface="Helvetica Neue"/>
                          <a:ea typeface="Helvetica Neue"/>
                          <a:cs typeface="Helvetica Neue"/>
                          <a:sym typeface="Helvetica Neue"/>
                        </a:rPr>
                        <a:t>11</a:t>
                      </a:r>
                      <a:endParaRPr sz="1200" u="none" cap="none" strike="noStrike">
                        <a:solidFill>
                          <a:schemeClr val="lt1"/>
                        </a:solidFill>
                        <a:latin typeface="Helvetica Neue"/>
                        <a:ea typeface="Helvetica Neue"/>
                        <a:cs typeface="Helvetica Neue"/>
                        <a:sym typeface="Helvetica Neue"/>
                      </a:endParaRPr>
                    </a:p>
                  </a:txBody>
                  <a:tcPr marT="0" marB="343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0100">
                <a:tc>
                  <a:txBody>
                    <a:bodyPr/>
                    <a:lstStyle/>
                    <a:p>
                      <a:pPr indent="0" lvl="0" marL="0" marR="0" rtl="0" algn="l">
                        <a:lnSpc>
                          <a:spcPct val="100000"/>
                        </a:lnSpc>
                        <a:spcBef>
                          <a:spcPts val="0"/>
                        </a:spcBef>
                        <a:spcAft>
                          <a:spcPts val="0"/>
                        </a:spcAft>
                        <a:buNone/>
                      </a:pPr>
                      <a:r>
                        <a:rPr lang="en" sz="1200">
                          <a:solidFill>
                            <a:schemeClr val="lt1"/>
                          </a:solidFill>
                          <a:latin typeface="Helvetica Neue"/>
                          <a:ea typeface="Helvetica Neue"/>
                          <a:cs typeface="Helvetica Neue"/>
                          <a:sym typeface="Helvetica Neue"/>
                        </a:rPr>
                        <a:t>Appendix III: Implementation</a:t>
                      </a:r>
                      <a:endParaRPr sz="1200">
                        <a:solidFill>
                          <a:schemeClr val="lt1"/>
                        </a:solidFill>
                        <a:latin typeface="Helvetica Neue"/>
                        <a:ea typeface="Helvetica Neue"/>
                        <a:cs typeface="Helvetica Neue"/>
                        <a:sym typeface="Helvetica Neue"/>
                      </a:endParaRPr>
                    </a:p>
                  </a:txBody>
                  <a:tcPr marT="0" marB="34300" marR="0" marL="0" anchor="ctr">
                    <a:lnR cap="flat" cmpd="sng" w="9525">
                      <a:solidFill>
                        <a:srgbClr val="000000">
                          <a:alpha val="0"/>
                        </a:srgbClr>
                      </a:solidFill>
                      <a:prstDash val="solid"/>
                      <a:round/>
                      <a:headEnd len="sm" w="sm" type="none"/>
                      <a:tailEnd len="sm" w="sm" type="none"/>
                    </a:lnR>
                  </a:tcPr>
                </a:tc>
                <a:tc>
                  <a:txBody>
                    <a:bodyPr/>
                    <a:lstStyle/>
                    <a:p>
                      <a:pPr indent="0" lvl="0" marL="0" marR="0" rtl="0" algn="r">
                        <a:lnSpc>
                          <a:spcPct val="100000"/>
                        </a:lnSpc>
                        <a:spcBef>
                          <a:spcPts val="0"/>
                        </a:spcBef>
                        <a:spcAft>
                          <a:spcPts val="0"/>
                        </a:spcAft>
                        <a:buNone/>
                      </a:pPr>
                      <a:r>
                        <a:rPr lang="en" sz="1200">
                          <a:solidFill>
                            <a:schemeClr val="lt1"/>
                          </a:solidFill>
                          <a:latin typeface="Helvetica Neue"/>
                          <a:ea typeface="Helvetica Neue"/>
                          <a:cs typeface="Helvetica Neue"/>
                          <a:sym typeface="Helvetica Neue"/>
                        </a:rPr>
                        <a:t>12</a:t>
                      </a:r>
                      <a:endParaRPr sz="1200">
                        <a:solidFill>
                          <a:schemeClr val="lt1"/>
                        </a:solidFill>
                        <a:latin typeface="Helvetica Neue"/>
                        <a:ea typeface="Helvetica Neue"/>
                        <a:cs typeface="Helvetica Neue"/>
                        <a:sym typeface="Helvetica Neue"/>
                      </a:endParaRPr>
                    </a:p>
                  </a:txBody>
                  <a:tcPr marT="0" marB="343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pic>
        <p:nvPicPr>
          <p:cNvPr id="1046" name="Google Shape;1046;p3"/>
          <p:cNvPicPr preferRelativeResize="0"/>
          <p:nvPr/>
        </p:nvPicPr>
        <p:blipFill rotWithShape="1">
          <a:blip r:embed="rId3">
            <a:alphaModFix amt="88000"/>
          </a:blip>
          <a:srcRect b="0" l="0" r="0" t="0"/>
          <a:stretch/>
        </p:blipFill>
        <p:spPr>
          <a:xfrm>
            <a:off x="166625" y="2571750"/>
            <a:ext cx="8836799" cy="2419300"/>
          </a:xfrm>
          <a:prstGeom prst="rect">
            <a:avLst/>
          </a:prstGeom>
          <a:noFill/>
          <a:ln>
            <a:noFill/>
          </a:ln>
        </p:spPr>
      </p:pic>
      <p:sp>
        <p:nvSpPr>
          <p:cNvPr id="1047" name="Google Shape;1047;p3"/>
          <p:cNvSpPr/>
          <p:nvPr/>
        </p:nvSpPr>
        <p:spPr>
          <a:xfrm>
            <a:off x="292973" y="293600"/>
            <a:ext cx="8379000" cy="1496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Arial"/>
              <a:buNone/>
            </a:pPr>
            <a:r>
              <a:rPr b="1" lang="en" sz="1200"/>
              <a:t>Background and Context</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100"/>
              <a:buFont typeface="Arial"/>
              <a:buNone/>
            </a:pPr>
            <a:r>
              <a:rPr lang="en" sz="1200"/>
              <a:t>In an attempt to consolidate hundreds of legacy HCM applications owned and managed by ADP into a single product, ADP created the Lifion platform.</a:t>
            </a:r>
            <a:endParaRPr sz="1200"/>
          </a:p>
          <a:p>
            <a:pPr indent="0" lvl="0" marL="0" marR="0" rtl="0" algn="l">
              <a:lnSpc>
                <a:spcPct val="100000"/>
              </a:lnSpc>
              <a:spcBef>
                <a:spcPts val="1200"/>
              </a:spcBef>
              <a:spcAft>
                <a:spcPts val="0"/>
              </a:spcAft>
              <a:buClr>
                <a:srgbClr val="000000"/>
              </a:buClr>
              <a:buSzPts val="1100"/>
              <a:buFont typeface="Arial"/>
              <a:buNone/>
            </a:pPr>
            <a:r>
              <a:rPr b="0" i="0" lang="en" sz="1200" u="none" cap="none" strike="noStrike">
                <a:solidFill>
                  <a:srgbClr val="000000"/>
                </a:solidFill>
                <a:latin typeface="Arial"/>
                <a:ea typeface="Arial"/>
                <a:cs typeface="Arial"/>
                <a:sym typeface="Arial"/>
              </a:rPr>
              <a:t>As </a:t>
            </a:r>
            <a:r>
              <a:rPr lang="en" sz="1200"/>
              <a:t>the platform evolved through the years</a:t>
            </a:r>
            <a:r>
              <a:rPr b="0" i="0" lang="en" sz="1200" u="none" cap="none" strike="noStrike">
                <a:solidFill>
                  <a:srgbClr val="000000"/>
                </a:solidFill>
                <a:latin typeface="Arial"/>
                <a:ea typeface="Arial"/>
                <a:cs typeface="Arial"/>
                <a:sym typeface="Arial"/>
              </a:rPr>
              <a:t>, it</a:t>
            </a:r>
            <a:r>
              <a:rPr lang="en" sz="1200"/>
              <a:t> had become increasingly complex, leading to challenges in onboarding clients and understanding the product’s capabilities for client</a:t>
            </a:r>
            <a:r>
              <a:rPr lang="en" sz="1200"/>
              <a:t>s</a:t>
            </a:r>
            <a:r>
              <a:rPr lang="en" sz="1200"/>
              <a:t>, marketing/sales, engineer</a:t>
            </a:r>
            <a:r>
              <a:rPr lang="en" sz="1200"/>
              <a:t>s</a:t>
            </a:r>
            <a:r>
              <a:rPr lang="en" sz="1200"/>
              <a:t>, onboarding teams, </a:t>
            </a:r>
            <a:r>
              <a:rPr lang="en" sz="1200"/>
              <a:t>and d</a:t>
            </a:r>
            <a:r>
              <a:rPr lang="en" sz="1200"/>
              <a:t>esigners.</a:t>
            </a:r>
            <a:endParaRPr sz="1200"/>
          </a:p>
          <a:p>
            <a:pPr indent="0" lvl="0" marL="0" marR="0" rtl="0" algn="l">
              <a:lnSpc>
                <a:spcPct val="100000"/>
              </a:lnSpc>
              <a:spcBef>
                <a:spcPts val="1200"/>
              </a:spcBef>
              <a:spcAft>
                <a:spcPts val="0"/>
              </a:spcAft>
              <a:buClr>
                <a:srgbClr val="000000"/>
              </a:buClr>
              <a:buSzPts val="1100"/>
              <a:buFont typeface="Arial"/>
              <a:buNone/>
            </a:pPr>
            <a:r>
              <a:rPr lang="en" sz="1200"/>
              <a:t>Since the success of the Lifion platform was contingent upon rapid client onboarding and effective coordination across internal teams, we created a new feature that proved to be the key to achieving both. </a:t>
            </a:r>
            <a:endParaRPr b="1" i="0" sz="1900" u="none" cap="none" strike="noStrike">
              <a:solidFill>
                <a:srgbClr val="000000"/>
              </a:solidFill>
              <a:latin typeface="Arial"/>
              <a:ea typeface="Arial"/>
              <a:cs typeface="Arial"/>
              <a:sym typeface="Arial"/>
            </a:endParaRPr>
          </a:p>
        </p:txBody>
      </p:sp>
      <p:sp>
        <p:nvSpPr>
          <p:cNvPr id="1048" name="Google Shape;1048;p3"/>
          <p:cNvSpPr/>
          <p:nvPr/>
        </p:nvSpPr>
        <p:spPr>
          <a:xfrm>
            <a:off x="3178250" y="3389268"/>
            <a:ext cx="2613300" cy="1496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20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1200"/>
              </a:spcAft>
              <a:buClr>
                <a:srgbClr val="FFFFFF"/>
              </a:buClr>
              <a:buSzPts val="1400"/>
              <a:buFont typeface="Arial"/>
              <a:buNone/>
            </a:pPr>
            <a:r>
              <a:t/>
            </a:r>
            <a:endParaRPr b="1" i="0" sz="1600" u="none" cap="none" strike="noStrike">
              <a:solidFill>
                <a:srgbClr val="000000"/>
              </a:solidFill>
              <a:latin typeface="Arial"/>
              <a:ea typeface="Arial"/>
              <a:cs typeface="Arial"/>
              <a:sym typeface="Arial"/>
            </a:endParaRPr>
          </a:p>
        </p:txBody>
      </p:sp>
      <p:sp>
        <p:nvSpPr>
          <p:cNvPr id="1049" name="Google Shape;1049;p3"/>
          <p:cNvSpPr/>
          <p:nvPr/>
        </p:nvSpPr>
        <p:spPr>
          <a:xfrm>
            <a:off x="228600" y="4111900"/>
            <a:ext cx="2380800" cy="532800"/>
          </a:xfrm>
          <a:prstGeom prst="rect">
            <a:avLst/>
          </a:prstGeom>
          <a:noFill/>
          <a:ln>
            <a:noFill/>
          </a:ln>
        </p:spPr>
        <p:txBody>
          <a:bodyPr anchorCtr="0" anchor="ctr" bIns="91425" lIns="822950" spcFirstLastPara="1" rIns="274300"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highlight>
                <a:srgbClr val="EB8C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highlight>
                  <a:srgbClr val="EB8C00"/>
                </a:highlight>
                <a:latin typeface="Arial"/>
                <a:ea typeface="Arial"/>
                <a:cs typeface="Arial"/>
                <a:sym typeface="Arial"/>
              </a:rPr>
              <a:t>Why is onboarding taking so long?</a:t>
            </a:r>
            <a:endParaRPr b="0" i="0" sz="1400" u="none" cap="none" strike="noStrike">
              <a:solidFill>
                <a:schemeClr val="lt1"/>
              </a:solidFill>
              <a:highlight>
                <a:srgbClr val="EB8C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highlight>
                <a:srgbClr val="EB8C00"/>
              </a:highlight>
              <a:latin typeface="Arial"/>
              <a:ea typeface="Arial"/>
              <a:cs typeface="Arial"/>
              <a:sym typeface="Arial"/>
            </a:endParaRPr>
          </a:p>
        </p:txBody>
      </p:sp>
      <p:sp>
        <p:nvSpPr>
          <p:cNvPr id="1050" name="Google Shape;1050;p3"/>
          <p:cNvSpPr/>
          <p:nvPr/>
        </p:nvSpPr>
        <p:spPr>
          <a:xfrm>
            <a:off x="1073883" y="3787736"/>
            <a:ext cx="236897" cy="1846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051" name="Google Shape;1051;p3"/>
          <p:cNvGrpSpPr/>
          <p:nvPr/>
        </p:nvGrpSpPr>
        <p:grpSpPr>
          <a:xfrm>
            <a:off x="346018" y="3655745"/>
            <a:ext cx="710337" cy="1196555"/>
            <a:chOff x="4734437" y="2088284"/>
            <a:chExt cx="2818797" cy="4748234"/>
          </a:xfrm>
        </p:grpSpPr>
        <p:sp>
          <p:nvSpPr>
            <p:cNvPr id="1052" name="Google Shape;1052;p3"/>
            <p:cNvSpPr/>
            <p:nvPr/>
          </p:nvSpPr>
          <p:spPr>
            <a:xfrm rot="520941">
              <a:off x="4746667" y="4064393"/>
              <a:ext cx="267432" cy="182337"/>
            </a:xfrm>
            <a:custGeom>
              <a:rect b="b" l="l" r="r" t="t"/>
              <a:pathLst>
                <a:path extrusionOk="0" h="12504" w="17034">
                  <a:moveTo>
                    <a:pt x="213" y="4020"/>
                  </a:moveTo>
                  <a:cubicBezTo>
                    <a:pt x="821" y="3607"/>
                    <a:pt x="7559" y="1083"/>
                    <a:pt x="10288" y="696"/>
                  </a:cubicBezTo>
                  <a:cubicBezTo>
                    <a:pt x="13017" y="310"/>
                    <a:pt x="15591" y="-1098"/>
                    <a:pt x="16587" y="1701"/>
                  </a:cubicBezTo>
                  <a:cubicBezTo>
                    <a:pt x="17582" y="4499"/>
                    <a:pt x="16918" y="8737"/>
                    <a:pt x="14597" y="9741"/>
                  </a:cubicBezTo>
                  <a:cubicBezTo>
                    <a:pt x="12609" y="10746"/>
                    <a:pt x="2197" y="12504"/>
                    <a:pt x="2197" y="12504"/>
                  </a:cubicBezTo>
                  <a:cubicBezTo>
                    <a:pt x="913" y="10576"/>
                    <a:pt x="-558" y="6177"/>
                    <a:pt x="213" y="4020"/>
                  </a:cubicBezTo>
                  <a:close/>
                </a:path>
              </a:pathLst>
            </a:custGeom>
            <a:solidFill>
              <a:srgbClr val="FEB1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3"/>
            <p:cNvSpPr/>
            <p:nvPr/>
          </p:nvSpPr>
          <p:spPr>
            <a:xfrm flipH="1" rot="-698565">
              <a:off x="5744786" y="2162209"/>
              <a:ext cx="838983" cy="1043192"/>
            </a:xfrm>
            <a:custGeom>
              <a:rect b="b" l="l" r="r" t="t"/>
              <a:pathLst>
                <a:path extrusionOk="0" h="14331" w="10711">
                  <a:moveTo>
                    <a:pt x="0" y="4982"/>
                  </a:moveTo>
                  <a:cubicBezTo>
                    <a:pt x="0" y="2238"/>
                    <a:pt x="2246" y="0"/>
                    <a:pt x="5000" y="0"/>
                  </a:cubicBezTo>
                  <a:cubicBezTo>
                    <a:pt x="7754" y="0"/>
                    <a:pt x="9513" y="2569"/>
                    <a:pt x="10000" y="4982"/>
                  </a:cubicBezTo>
                  <a:cubicBezTo>
                    <a:pt x="9999" y="10414"/>
                    <a:pt x="9639" y="10792"/>
                    <a:pt x="10711" y="14200"/>
                  </a:cubicBezTo>
                  <a:cubicBezTo>
                    <a:pt x="7861" y="12470"/>
                    <a:pt x="2763" y="15340"/>
                    <a:pt x="932" y="13925"/>
                  </a:cubicBezTo>
                  <a:cubicBezTo>
                    <a:pt x="-428" y="11138"/>
                    <a:pt x="696" y="11316"/>
                    <a:pt x="0" y="4982"/>
                  </a:cubicBezTo>
                  <a:lnTo>
                    <a:pt x="0" y="4982"/>
                  </a:lnTo>
                </a:path>
              </a:pathLst>
            </a:custGeom>
            <a:solidFill>
              <a:srgbClr val="44444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3"/>
            <p:cNvSpPr/>
            <p:nvPr/>
          </p:nvSpPr>
          <p:spPr>
            <a:xfrm flipH="1">
              <a:off x="5814927" y="4022687"/>
              <a:ext cx="880772" cy="1286575"/>
            </a:xfrm>
            <a:custGeom>
              <a:rect b="b" l="l" r="r" t="t"/>
              <a:pathLst>
                <a:path extrusionOk="0" h="10000" w="10165">
                  <a:moveTo>
                    <a:pt x="779" y="0"/>
                  </a:moveTo>
                  <a:cubicBezTo>
                    <a:pt x="779" y="0"/>
                    <a:pt x="-100" y="625"/>
                    <a:pt x="10" y="2222"/>
                  </a:cubicBezTo>
                  <a:lnTo>
                    <a:pt x="559" y="10000"/>
                  </a:lnTo>
                  <a:lnTo>
                    <a:pt x="10165" y="9981"/>
                  </a:lnTo>
                  <a:lnTo>
                    <a:pt x="9122" y="2147"/>
                  </a:lnTo>
                  <a:cubicBezTo>
                    <a:pt x="9122" y="2147"/>
                    <a:pt x="8654" y="783"/>
                    <a:pt x="6788" y="19"/>
                  </a:cubicBezTo>
                  <a:lnTo>
                    <a:pt x="779" y="0"/>
                  </a:lnTo>
                  <a:close/>
                </a:path>
              </a:pathLst>
            </a:custGeom>
            <a:solidFill>
              <a:srgbClr val="DB536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3"/>
            <p:cNvSpPr/>
            <p:nvPr/>
          </p:nvSpPr>
          <p:spPr>
            <a:xfrm flipH="1">
              <a:off x="5923418" y="2379408"/>
              <a:ext cx="602592" cy="921205"/>
            </a:xfrm>
            <a:custGeom>
              <a:rect b="b" l="l" r="r" t="t"/>
              <a:pathLst>
                <a:path extrusionOk="0" h="103" w="68">
                  <a:moveTo>
                    <a:pt x="14" y="0"/>
                  </a:moveTo>
                  <a:cubicBezTo>
                    <a:pt x="6" y="32"/>
                    <a:pt x="6" y="32"/>
                    <a:pt x="6" y="32"/>
                  </a:cubicBezTo>
                  <a:cubicBezTo>
                    <a:pt x="6" y="32"/>
                    <a:pt x="0" y="55"/>
                    <a:pt x="23" y="56"/>
                  </a:cubicBezTo>
                  <a:cubicBezTo>
                    <a:pt x="20" y="75"/>
                    <a:pt x="20" y="75"/>
                    <a:pt x="20" y="75"/>
                  </a:cubicBezTo>
                  <a:cubicBezTo>
                    <a:pt x="15" y="74"/>
                    <a:pt x="15" y="74"/>
                    <a:pt x="15" y="74"/>
                  </a:cubicBezTo>
                  <a:cubicBezTo>
                    <a:pt x="12" y="103"/>
                    <a:pt x="12" y="103"/>
                    <a:pt x="12" y="103"/>
                  </a:cubicBezTo>
                  <a:cubicBezTo>
                    <a:pt x="59" y="81"/>
                    <a:pt x="59" y="81"/>
                    <a:pt x="59" y="81"/>
                  </a:cubicBezTo>
                  <a:cubicBezTo>
                    <a:pt x="48" y="79"/>
                    <a:pt x="48" y="79"/>
                    <a:pt x="48" y="79"/>
                  </a:cubicBezTo>
                  <a:cubicBezTo>
                    <a:pt x="56" y="37"/>
                    <a:pt x="56" y="37"/>
                    <a:pt x="56" y="37"/>
                  </a:cubicBezTo>
                  <a:cubicBezTo>
                    <a:pt x="56" y="37"/>
                    <a:pt x="61" y="41"/>
                    <a:pt x="64" y="35"/>
                  </a:cubicBezTo>
                  <a:cubicBezTo>
                    <a:pt x="68" y="30"/>
                    <a:pt x="60" y="26"/>
                    <a:pt x="60" y="26"/>
                  </a:cubicBezTo>
                  <a:cubicBezTo>
                    <a:pt x="60" y="26"/>
                    <a:pt x="47" y="28"/>
                    <a:pt x="37" y="14"/>
                  </a:cubicBezTo>
                  <a:cubicBezTo>
                    <a:pt x="28" y="1"/>
                    <a:pt x="14" y="0"/>
                    <a:pt x="14" y="0"/>
                  </a:cubicBezTo>
                  <a:close/>
                </a:path>
              </a:pathLst>
            </a:custGeom>
            <a:solidFill>
              <a:srgbClr val="FFB0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3"/>
            <p:cNvSpPr/>
            <p:nvPr/>
          </p:nvSpPr>
          <p:spPr>
            <a:xfrm flipH="1">
              <a:off x="4984074" y="3036974"/>
              <a:ext cx="2323225" cy="1145150"/>
            </a:xfrm>
            <a:custGeom>
              <a:rect b="b" l="l" r="r" t="t"/>
              <a:pathLst>
                <a:path extrusionOk="0" h="10000" w="10000">
                  <a:moveTo>
                    <a:pt x="3039" y="4586"/>
                  </a:moveTo>
                  <a:cubicBezTo>
                    <a:pt x="3000" y="5780"/>
                    <a:pt x="2942" y="7414"/>
                    <a:pt x="2901" y="8609"/>
                  </a:cubicBezTo>
                  <a:cubicBezTo>
                    <a:pt x="3651" y="8609"/>
                    <a:pt x="4639" y="8798"/>
                    <a:pt x="5377" y="8963"/>
                  </a:cubicBezTo>
                  <a:cubicBezTo>
                    <a:pt x="5497" y="7286"/>
                    <a:pt x="5631" y="6199"/>
                    <a:pt x="5812" y="3683"/>
                  </a:cubicBezTo>
                  <a:lnTo>
                    <a:pt x="6786" y="8275"/>
                  </a:lnTo>
                  <a:lnTo>
                    <a:pt x="9801" y="10000"/>
                  </a:lnTo>
                  <a:cubicBezTo>
                    <a:pt x="9852" y="9687"/>
                    <a:pt x="9948" y="9203"/>
                    <a:pt x="10000" y="8890"/>
                  </a:cubicBezTo>
                  <a:lnTo>
                    <a:pt x="7305" y="6612"/>
                  </a:lnTo>
                  <a:cubicBezTo>
                    <a:pt x="6776" y="4577"/>
                    <a:pt x="6643" y="1680"/>
                    <a:pt x="5990" y="759"/>
                  </a:cubicBezTo>
                  <a:cubicBezTo>
                    <a:pt x="5579" y="3"/>
                    <a:pt x="4518" y="323"/>
                    <a:pt x="3933" y="31"/>
                  </a:cubicBezTo>
                  <a:cubicBezTo>
                    <a:pt x="3933" y="31"/>
                    <a:pt x="3474" y="-202"/>
                    <a:pt x="3109" y="597"/>
                  </a:cubicBezTo>
                  <a:cubicBezTo>
                    <a:pt x="2744" y="1396"/>
                    <a:pt x="2208" y="4316"/>
                    <a:pt x="1742" y="4830"/>
                  </a:cubicBezTo>
                  <a:lnTo>
                    <a:pt x="312" y="3682"/>
                  </a:lnTo>
                  <a:lnTo>
                    <a:pt x="0" y="4560"/>
                  </a:lnTo>
                  <a:cubicBezTo>
                    <a:pt x="301" y="4742"/>
                    <a:pt x="1434" y="7178"/>
                    <a:pt x="2102" y="7103"/>
                  </a:cubicBezTo>
                </a:path>
              </a:pathLst>
            </a:custGeom>
            <a:solidFill>
              <a:srgbClr val="FFB6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3"/>
            <p:cNvSpPr/>
            <p:nvPr/>
          </p:nvSpPr>
          <p:spPr>
            <a:xfrm flipH="1">
              <a:off x="6342454" y="5309256"/>
              <a:ext cx="275178" cy="1428562"/>
            </a:xfrm>
            <a:custGeom>
              <a:rect b="b" l="l" r="r" t="t"/>
              <a:pathLst>
                <a:path extrusionOk="0" h="825" w="148">
                  <a:moveTo>
                    <a:pt x="0" y="0"/>
                  </a:moveTo>
                  <a:lnTo>
                    <a:pt x="61" y="825"/>
                  </a:lnTo>
                  <a:lnTo>
                    <a:pt x="148" y="825"/>
                  </a:lnTo>
                  <a:lnTo>
                    <a:pt x="138" y="0"/>
                  </a:lnTo>
                  <a:lnTo>
                    <a:pt x="0" y="0"/>
                  </a:lnTo>
                  <a:close/>
                </a:path>
              </a:pathLst>
            </a:custGeom>
            <a:solidFill>
              <a:srgbClr val="FFB0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3"/>
            <p:cNvSpPr/>
            <p:nvPr/>
          </p:nvSpPr>
          <p:spPr>
            <a:xfrm flipH="1">
              <a:off x="5750259" y="5309256"/>
              <a:ext cx="371862" cy="1428562"/>
            </a:xfrm>
            <a:custGeom>
              <a:rect b="b" l="l" r="r" t="t"/>
              <a:pathLst>
                <a:path extrusionOk="0" h="825" w="200">
                  <a:moveTo>
                    <a:pt x="0" y="0"/>
                  </a:moveTo>
                  <a:lnTo>
                    <a:pt x="112" y="825"/>
                  </a:lnTo>
                  <a:lnTo>
                    <a:pt x="200" y="825"/>
                  </a:lnTo>
                  <a:lnTo>
                    <a:pt x="153" y="0"/>
                  </a:lnTo>
                  <a:lnTo>
                    <a:pt x="0" y="0"/>
                  </a:lnTo>
                  <a:close/>
                </a:path>
              </a:pathLst>
            </a:custGeom>
            <a:solidFill>
              <a:srgbClr val="FFB0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3"/>
            <p:cNvSpPr/>
            <p:nvPr/>
          </p:nvSpPr>
          <p:spPr>
            <a:xfrm flipH="1">
              <a:off x="6342455" y="6737817"/>
              <a:ext cx="353244" cy="98701"/>
            </a:xfrm>
            <a:custGeom>
              <a:rect b="b" l="l" r="r" t="t"/>
              <a:pathLst>
                <a:path extrusionOk="0" h="11" w="40">
                  <a:moveTo>
                    <a:pt x="40" y="0"/>
                  </a:moveTo>
                  <a:cubicBezTo>
                    <a:pt x="40" y="11"/>
                    <a:pt x="40" y="11"/>
                    <a:pt x="40" y="11"/>
                  </a:cubicBezTo>
                  <a:cubicBezTo>
                    <a:pt x="1" y="11"/>
                    <a:pt x="1" y="11"/>
                    <a:pt x="1" y="11"/>
                  </a:cubicBezTo>
                  <a:cubicBezTo>
                    <a:pt x="1" y="11"/>
                    <a:pt x="0" y="4"/>
                    <a:pt x="8" y="3"/>
                  </a:cubicBezTo>
                  <a:cubicBezTo>
                    <a:pt x="16" y="1"/>
                    <a:pt x="23" y="0"/>
                    <a:pt x="23" y="0"/>
                  </a:cubicBezTo>
                  <a:lnTo>
                    <a:pt x="40" y="0"/>
                  </a:lnTo>
                  <a:close/>
                </a:path>
              </a:pathLst>
            </a:custGeom>
            <a:solidFill>
              <a:srgbClr val="D04A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3"/>
            <p:cNvSpPr/>
            <p:nvPr/>
          </p:nvSpPr>
          <p:spPr>
            <a:xfrm flipH="1">
              <a:off x="5741599" y="6737817"/>
              <a:ext cx="363633" cy="98701"/>
            </a:xfrm>
            <a:custGeom>
              <a:rect b="b" l="l" r="r" t="t"/>
              <a:pathLst>
                <a:path extrusionOk="0" h="11" w="41">
                  <a:moveTo>
                    <a:pt x="40" y="0"/>
                  </a:moveTo>
                  <a:cubicBezTo>
                    <a:pt x="41" y="11"/>
                    <a:pt x="41" y="11"/>
                    <a:pt x="41" y="11"/>
                  </a:cubicBezTo>
                  <a:cubicBezTo>
                    <a:pt x="2" y="11"/>
                    <a:pt x="2" y="11"/>
                    <a:pt x="2" y="11"/>
                  </a:cubicBezTo>
                  <a:cubicBezTo>
                    <a:pt x="2" y="11"/>
                    <a:pt x="0" y="4"/>
                    <a:pt x="8" y="3"/>
                  </a:cubicBezTo>
                  <a:cubicBezTo>
                    <a:pt x="16" y="1"/>
                    <a:pt x="23" y="0"/>
                    <a:pt x="23" y="0"/>
                  </a:cubicBezTo>
                  <a:lnTo>
                    <a:pt x="40" y="0"/>
                  </a:lnTo>
                  <a:close/>
                </a:path>
              </a:pathLst>
            </a:custGeom>
            <a:solidFill>
              <a:srgbClr val="D04A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3"/>
            <p:cNvSpPr/>
            <p:nvPr/>
          </p:nvSpPr>
          <p:spPr>
            <a:xfrm flipH="1" rot="-10214850">
              <a:off x="7232774" y="3392649"/>
              <a:ext cx="307570" cy="178429"/>
            </a:xfrm>
            <a:custGeom>
              <a:rect b="b" l="l" r="r" t="t"/>
              <a:pathLst>
                <a:path extrusionOk="0" h="10000" w="10000">
                  <a:moveTo>
                    <a:pt x="0" y="3471"/>
                  </a:moveTo>
                  <a:lnTo>
                    <a:pt x="906" y="6673"/>
                  </a:lnTo>
                  <a:cubicBezTo>
                    <a:pt x="1553" y="7723"/>
                    <a:pt x="2096" y="9771"/>
                    <a:pt x="3882" y="9771"/>
                  </a:cubicBezTo>
                  <a:cubicBezTo>
                    <a:pt x="5667" y="10287"/>
                    <a:pt x="9239" y="9771"/>
                    <a:pt x="9239" y="9771"/>
                  </a:cubicBezTo>
                  <a:cubicBezTo>
                    <a:pt x="9239" y="9771"/>
                    <a:pt x="10429" y="7189"/>
                    <a:pt x="9834" y="4609"/>
                  </a:cubicBezTo>
                  <a:cubicBezTo>
                    <a:pt x="9239" y="2027"/>
                    <a:pt x="8643" y="2027"/>
                    <a:pt x="6858" y="2543"/>
                  </a:cubicBezTo>
                  <a:cubicBezTo>
                    <a:pt x="5072" y="3060"/>
                    <a:pt x="4180" y="3060"/>
                    <a:pt x="4180" y="3060"/>
                  </a:cubicBezTo>
                  <a:lnTo>
                    <a:pt x="2181" y="0"/>
                  </a:lnTo>
                  <a:lnTo>
                    <a:pt x="0" y="3471"/>
                  </a:lnTo>
                  <a:close/>
                </a:path>
              </a:pathLst>
            </a:custGeom>
            <a:solidFill>
              <a:srgbClr val="FEB1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2" name="Google Shape;1062;p3"/>
          <p:cNvSpPr/>
          <p:nvPr/>
        </p:nvSpPr>
        <p:spPr>
          <a:xfrm>
            <a:off x="2362200" y="4111900"/>
            <a:ext cx="2380800" cy="532800"/>
          </a:xfrm>
          <a:prstGeom prst="rect">
            <a:avLst/>
          </a:prstGeom>
          <a:noFill/>
          <a:ln>
            <a:noFill/>
          </a:ln>
        </p:spPr>
        <p:txBody>
          <a:bodyPr anchorCtr="0" anchor="ctr" bIns="91425" lIns="822950" spcFirstLastPara="1" rIns="274300"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highlight>
                <a:srgbClr val="EB8C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highlight>
                  <a:srgbClr val="EB8C00"/>
                </a:highlight>
                <a:latin typeface="Arial"/>
                <a:ea typeface="Arial"/>
                <a:cs typeface="Arial"/>
                <a:sym typeface="Arial"/>
              </a:rPr>
              <a:t>Why </a:t>
            </a:r>
            <a:r>
              <a:rPr lang="en">
                <a:solidFill>
                  <a:schemeClr val="lt1"/>
                </a:solidFill>
                <a:highlight>
                  <a:srgbClr val="EB8C00"/>
                </a:highlight>
              </a:rPr>
              <a:t>can’t I focus on my original goals?</a:t>
            </a:r>
            <a:endParaRPr b="1" i="0" sz="1400" u="none" cap="none" strike="noStrike">
              <a:solidFill>
                <a:srgbClr val="000000"/>
              </a:solidFill>
              <a:highlight>
                <a:srgbClr val="EB8C00"/>
              </a:highlight>
              <a:latin typeface="Arial"/>
              <a:ea typeface="Arial"/>
              <a:cs typeface="Arial"/>
              <a:sym typeface="Arial"/>
            </a:endParaRPr>
          </a:p>
        </p:txBody>
      </p:sp>
      <p:sp>
        <p:nvSpPr>
          <p:cNvPr id="1063" name="Google Shape;1063;p3"/>
          <p:cNvSpPr/>
          <p:nvPr/>
        </p:nvSpPr>
        <p:spPr>
          <a:xfrm>
            <a:off x="3207483" y="3787736"/>
            <a:ext cx="236897" cy="1846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064" name="Google Shape;1064;p3"/>
          <p:cNvGrpSpPr/>
          <p:nvPr/>
        </p:nvGrpSpPr>
        <p:grpSpPr>
          <a:xfrm flipH="1">
            <a:off x="2468076" y="3662960"/>
            <a:ext cx="481583" cy="1182146"/>
            <a:chOff x="10201702" y="3862175"/>
            <a:chExt cx="924698" cy="2269866"/>
          </a:xfrm>
        </p:grpSpPr>
        <p:sp>
          <p:nvSpPr>
            <p:cNvPr id="1065" name="Google Shape;1065;p3"/>
            <p:cNvSpPr/>
            <p:nvPr/>
          </p:nvSpPr>
          <p:spPr>
            <a:xfrm>
              <a:off x="10523240" y="4884098"/>
              <a:ext cx="276325" cy="1193077"/>
            </a:xfrm>
            <a:custGeom>
              <a:rect b="b" l="l" r="r" t="t"/>
              <a:pathLst>
                <a:path extrusionOk="0" h="1193077" w="276325">
                  <a:moveTo>
                    <a:pt x="22317" y="0"/>
                  </a:moveTo>
                  <a:lnTo>
                    <a:pt x="277594" y="46130"/>
                  </a:lnTo>
                  <a:cubicBezTo>
                    <a:pt x="277594" y="46130"/>
                    <a:pt x="245296" y="637273"/>
                    <a:pt x="179059" y="1193159"/>
                  </a:cubicBezTo>
                  <a:lnTo>
                    <a:pt x="0" y="1191371"/>
                  </a:lnTo>
                  <a:lnTo>
                    <a:pt x="22317" y="0"/>
                  </a:lnTo>
                  <a:close/>
                </a:path>
              </a:pathLst>
            </a:custGeom>
            <a:solidFill>
              <a:srgbClr val="3434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66" name="Google Shape;1066;p3"/>
            <p:cNvSpPr/>
            <p:nvPr/>
          </p:nvSpPr>
          <p:spPr>
            <a:xfrm>
              <a:off x="10820648" y="6067024"/>
              <a:ext cx="209682" cy="65017"/>
            </a:xfrm>
            <a:custGeom>
              <a:rect b="b" l="l" r="r" t="t"/>
              <a:pathLst>
                <a:path extrusionOk="0" h="65017" w="209682">
                  <a:moveTo>
                    <a:pt x="211178" y="3586"/>
                  </a:moveTo>
                  <a:lnTo>
                    <a:pt x="191851" y="65776"/>
                  </a:lnTo>
                  <a:lnTo>
                    <a:pt x="0" y="65776"/>
                  </a:lnTo>
                  <a:cubicBezTo>
                    <a:pt x="0" y="65759"/>
                    <a:pt x="49072" y="-18114"/>
                    <a:pt x="211178" y="35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67" name="Google Shape;1067;p3"/>
            <p:cNvSpPr/>
            <p:nvPr/>
          </p:nvSpPr>
          <p:spPr>
            <a:xfrm>
              <a:off x="10483302" y="6067024"/>
              <a:ext cx="209682" cy="65017"/>
            </a:xfrm>
            <a:custGeom>
              <a:rect b="b" l="l" r="r" t="t"/>
              <a:pathLst>
                <a:path extrusionOk="0" h="65017" w="209682">
                  <a:moveTo>
                    <a:pt x="211178" y="3586"/>
                  </a:moveTo>
                  <a:lnTo>
                    <a:pt x="191851" y="65776"/>
                  </a:lnTo>
                  <a:lnTo>
                    <a:pt x="0" y="65776"/>
                  </a:lnTo>
                  <a:cubicBezTo>
                    <a:pt x="0" y="65759"/>
                    <a:pt x="49072" y="-18114"/>
                    <a:pt x="211178" y="35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68" name="Google Shape;1068;p3"/>
            <p:cNvSpPr/>
            <p:nvPr/>
          </p:nvSpPr>
          <p:spPr>
            <a:xfrm>
              <a:off x="10201702" y="4941220"/>
              <a:ext cx="139198" cy="132648"/>
            </a:xfrm>
            <a:custGeom>
              <a:rect b="b" l="l" r="r" t="t"/>
              <a:pathLst>
                <a:path extrusionOk="0" h="131661" w="138162">
                  <a:moveTo>
                    <a:pt x="94829" y="0"/>
                  </a:moveTo>
                  <a:lnTo>
                    <a:pt x="66400" y="21602"/>
                  </a:lnTo>
                  <a:cubicBezTo>
                    <a:pt x="66400" y="21602"/>
                    <a:pt x="-49" y="35890"/>
                    <a:pt x="0" y="110433"/>
                  </a:cubicBezTo>
                  <a:cubicBezTo>
                    <a:pt x="0" y="110433"/>
                    <a:pt x="2276" y="140959"/>
                    <a:pt x="22236" y="129971"/>
                  </a:cubicBezTo>
                  <a:cubicBezTo>
                    <a:pt x="42197" y="118983"/>
                    <a:pt x="33305" y="120364"/>
                    <a:pt x="61718" y="105475"/>
                  </a:cubicBezTo>
                  <a:cubicBezTo>
                    <a:pt x="90131" y="90586"/>
                    <a:pt x="110709" y="64156"/>
                    <a:pt x="110482" y="41140"/>
                  </a:cubicBezTo>
                  <a:lnTo>
                    <a:pt x="138732" y="8225"/>
                  </a:lnTo>
                  <a:lnTo>
                    <a:pt x="94829" y="0"/>
                  </a:ln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69" name="Google Shape;1069;p3"/>
            <p:cNvSpPr/>
            <p:nvPr/>
          </p:nvSpPr>
          <p:spPr>
            <a:xfrm>
              <a:off x="10583349" y="4883042"/>
              <a:ext cx="464877" cy="1194703"/>
            </a:xfrm>
            <a:custGeom>
              <a:rect b="b" l="l" r="r" t="t"/>
              <a:pathLst>
                <a:path extrusionOk="0" h="1194703" w="464877">
                  <a:moveTo>
                    <a:pt x="465788" y="1195240"/>
                  </a:moveTo>
                  <a:cubicBezTo>
                    <a:pt x="465788" y="1195240"/>
                    <a:pt x="387978" y="203831"/>
                    <a:pt x="291329" y="21050"/>
                  </a:cubicBezTo>
                  <a:lnTo>
                    <a:pt x="0" y="0"/>
                  </a:lnTo>
                  <a:lnTo>
                    <a:pt x="5543" y="179449"/>
                  </a:lnTo>
                  <a:cubicBezTo>
                    <a:pt x="5543" y="179449"/>
                    <a:pt x="38442" y="195054"/>
                    <a:pt x="52957" y="224702"/>
                  </a:cubicBezTo>
                  <a:lnTo>
                    <a:pt x="301585" y="1193289"/>
                  </a:lnTo>
                  <a:lnTo>
                    <a:pt x="465788" y="1195240"/>
                  </a:ln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70" name="Google Shape;1070;p3"/>
            <p:cNvSpPr/>
            <p:nvPr/>
          </p:nvSpPr>
          <p:spPr>
            <a:xfrm>
              <a:off x="10272800" y="4274608"/>
              <a:ext cx="329965" cy="703818"/>
            </a:xfrm>
            <a:custGeom>
              <a:rect b="b" l="l" r="r" t="t"/>
              <a:pathLst>
                <a:path extrusionOk="0" h="703818" w="329965">
                  <a:moveTo>
                    <a:pt x="330664" y="0"/>
                  </a:moveTo>
                  <a:lnTo>
                    <a:pt x="285266" y="200548"/>
                  </a:lnTo>
                  <a:lnTo>
                    <a:pt x="223206" y="474647"/>
                  </a:lnTo>
                  <a:lnTo>
                    <a:pt x="113521" y="624757"/>
                  </a:lnTo>
                  <a:lnTo>
                    <a:pt x="54826" y="705054"/>
                  </a:lnTo>
                  <a:lnTo>
                    <a:pt x="0" y="675146"/>
                  </a:lnTo>
                  <a:lnTo>
                    <a:pt x="112985" y="430890"/>
                  </a:lnTo>
                  <a:cubicBezTo>
                    <a:pt x="123371" y="324553"/>
                    <a:pt x="180327" y="59491"/>
                    <a:pt x="202709" y="43741"/>
                  </a:cubicBezTo>
                  <a:cubicBezTo>
                    <a:pt x="242045" y="16043"/>
                    <a:pt x="330664" y="0"/>
                    <a:pt x="330664" y="0"/>
                  </a:cubicBezTo>
                  <a:close/>
                </a:path>
              </a:pathLst>
            </a:custGeom>
            <a:solidFill>
              <a:srgbClr val="FFB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71" name="Google Shape;1071;p3"/>
            <p:cNvSpPr/>
            <p:nvPr/>
          </p:nvSpPr>
          <p:spPr>
            <a:xfrm>
              <a:off x="10397772" y="4346544"/>
              <a:ext cx="170671" cy="500637"/>
            </a:xfrm>
            <a:custGeom>
              <a:rect b="b" l="l" r="r" t="t"/>
              <a:pathLst>
                <a:path extrusionOk="0" h="500637" w="170671">
                  <a:moveTo>
                    <a:pt x="171745" y="77976"/>
                  </a:moveTo>
                  <a:lnTo>
                    <a:pt x="109685" y="352075"/>
                  </a:lnTo>
                  <a:lnTo>
                    <a:pt x="0" y="502185"/>
                  </a:lnTo>
                  <a:cubicBezTo>
                    <a:pt x="12938" y="442076"/>
                    <a:pt x="78899" y="364705"/>
                    <a:pt x="92520" y="346549"/>
                  </a:cubicBezTo>
                  <a:cubicBezTo>
                    <a:pt x="107474" y="326604"/>
                    <a:pt x="70918" y="55772"/>
                    <a:pt x="112465" y="10910"/>
                  </a:cubicBezTo>
                  <a:cubicBezTo>
                    <a:pt x="154011" y="-33952"/>
                    <a:pt x="170623" y="74042"/>
                    <a:pt x="170623" y="74042"/>
                  </a:cubicBezTo>
                  <a:lnTo>
                    <a:pt x="171745" y="77976"/>
                  </a:lnTo>
                  <a:close/>
                </a:path>
              </a:pathLst>
            </a:custGeom>
            <a:solidFill>
              <a:srgbClr val="DC8D39">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72" name="Google Shape;1072;p3"/>
            <p:cNvSpPr/>
            <p:nvPr/>
          </p:nvSpPr>
          <p:spPr>
            <a:xfrm>
              <a:off x="10633634" y="4103778"/>
              <a:ext cx="165014" cy="221190"/>
            </a:xfrm>
            <a:custGeom>
              <a:rect b="b" l="l" r="r" t="t"/>
              <a:pathLst>
                <a:path extrusionOk="0" h="204806" w="152791">
                  <a:moveTo>
                    <a:pt x="0" y="42440"/>
                  </a:moveTo>
                  <a:cubicBezTo>
                    <a:pt x="0" y="42440"/>
                    <a:pt x="10305" y="80395"/>
                    <a:pt x="20822" y="157945"/>
                  </a:cubicBezTo>
                  <a:cubicBezTo>
                    <a:pt x="20822" y="157945"/>
                    <a:pt x="81435" y="210349"/>
                    <a:pt x="106662" y="205570"/>
                  </a:cubicBezTo>
                  <a:cubicBezTo>
                    <a:pt x="128573" y="201425"/>
                    <a:pt x="154076" y="131873"/>
                    <a:pt x="154076" y="131873"/>
                  </a:cubicBezTo>
                  <a:cubicBezTo>
                    <a:pt x="154076" y="131873"/>
                    <a:pt x="129922" y="97559"/>
                    <a:pt x="106077" y="0"/>
                  </a:cubicBezTo>
                  <a:lnTo>
                    <a:pt x="0" y="42440"/>
                  </a:ln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73" name="Google Shape;1073;p3"/>
            <p:cNvSpPr/>
            <p:nvPr/>
          </p:nvSpPr>
          <p:spPr>
            <a:xfrm>
              <a:off x="10590161" y="3945915"/>
              <a:ext cx="224859" cy="267690"/>
            </a:xfrm>
            <a:custGeom>
              <a:rect b="b" l="l" r="r" t="t"/>
              <a:pathLst>
                <a:path extrusionOk="0" h="203180" w="170671">
                  <a:moveTo>
                    <a:pt x="20368" y="199609"/>
                  </a:moveTo>
                  <a:cubicBezTo>
                    <a:pt x="20368" y="199609"/>
                    <a:pt x="141350" y="225014"/>
                    <a:pt x="156012" y="149431"/>
                  </a:cubicBezTo>
                  <a:cubicBezTo>
                    <a:pt x="170673" y="73848"/>
                    <a:pt x="196160" y="26222"/>
                    <a:pt x="119537" y="6798"/>
                  </a:cubicBezTo>
                  <a:cubicBezTo>
                    <a:pt x="42913" y="-12610"/>
                    <a:pt x="22270" y="13300"/>
                    <a:pt x="11233" y="37340"/>
                  </a:cubicBezTo>
                  <a:cubicBezTo>
                    <a:pt x="212" y="61381"/>
                    <a:pt x="-10727" y="191059"/>
                    <a:pt x="20368" y="199609"/>
                  </a:cubicBez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74" name="Google Shape;1074;p3"/>
            <p:cNvSpPr/>
            <p:nvPr/>
          </p:nvSpPr>
          <p:spPr>
            <a:xfrm>
              <a:off x="10578734" y="3862175"/>
              <a:ext cx="274115" cy="297672"/>
            </a:xfrm>
            <a:custGeom>
              <a:rect b="b" l="l" r="r" t="t"/>
              <a:pathLst>
                <a:path extrusionOk="0" h="225937" w="208057">
                  <a:moveTo>
                    <a:pt x="159130" y="225937"/>
                  </a:moveTo>
                  <a:cubicBezTo>
                    <a:pt x="159130" y="225937"/>
                    <a:pt x="166509" y="123095"/>
                    <a:pt x="57328" y="109051"/>
                  </a:cubicBezTo>
                  <a:cubicBezTo>
                    <a:pt x="-51853" y="95024"/>
                    <a:pt x="11831" y="-49"/>
                    <a:pt x="107603" y="0"/>
                  </a:cubicBezTo>
                  <a:cubicBezTo>
                    <a:pt x="107603" y="0"/>
                    <a:pt x="91982" y="34606"/>
                    <a:pt x="149734" y="49869"/>
                  </a:cubicBezTo>
                  <a:cubicBezTo>
                    <a:pt x="270993" y="81923"/>
                    <a:pt x="172702" y="211633"/>
                    <a:pt x="159130" y="225937"/>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75" name="Google Shape;1075;p3"/>
            <p:cNvSpPr/>
            <p:nvPr/>
          </p:nvSpPr>
          <p:spPr>
            <a:xfrm>
              <a:off x="10511279" y="4250614"/>
              <a:ext cx="395308" cy="701054"/>
            </a:xfrm>
            <a:custGeom>
              <a:rect b="b" l="l" r="r" t="t"/>
              <a:pathLst>
                <a:path extrusionOk="0" h="737952" w="416114">
                  <a:moveTo>
                    <a:pt x="400507" y="724510"/>
                  </a:moveTo>
                  <a:cubicBezTo>
                    <a:pt x="398589" y="725209"/>
                    <a:pt x="358131" y="752761"/>
                    <a:pt x="172879" y="727826"/>
                  </a:cubicBezTo>
                  <a:cubicBezTo>
                    <a:pt x="131788" y="722300"/>
                    <a:pt x="60512" y="721520"/>
                    <a:pt x="42015" y="670221"/>
                  </a:cubicBezTo>
                  <a:cubicBezTo>
                    <a:pt x="36342" y="494770"/>
                    <a:pt x="-1954" y="55720"/>
                    <a:pt x="78" y="54875"/>
                  </a:cubicBezTo>
                  <a:cubicBezTo>
                    <a:pt x="-686" y="57573"/>
                    <a:pt x="56676" y="21683"/>
                    <a:pt x="155016" y="5852"/>
                  </a:cubicBezTo>
                  <a:cubicBezTo>
                    <a:pt x="162346" y="18384"/>
                    <a:pt x="176715" y="33175"/>
                    <a:pt x="200008" y="33809"/>
                  </a:cubicBezTo>
                  <a:cubicBezTo>
                    <a:pt x="228047" y="34590"/>
                    <a:pt x="269203" y="12939"/>
                    <a:pt x="291179" y="0"/>
                  </a:cubicBezTo>
                  <a:cubicBezTo>
                    <a:pt x="318925" y="2162"/>
                    <a:pt x="348232" y="6404"/>
                    <a:pt x="378905" y="13329"/>
                  </a:cubicBezTo>
                  <a:cubicBezTo>
                    <a:pt x="381717" y="13963"/>
                    <a:pt x="392412" y="125680"/>
                    <a:pt x="399645" y="259308"/>
                  </a:cubicBezTo>
                  <a:cubicBezTo>
                    <a:pt x="401791" y="299001"/>
                    <a:pt x="403628" y="340629"/>
                    <a:pt x="404863" y="381850"/>
                  </a:cubicBezTo>
                  <a:cubicBezTo>
                    <a:pt x="409674" y="541891"/>
                    <a:pt x="431374" y="713344"/>
                    <a:pt x="400507" y="724510"/>
                  </a:cubicBezTo>
                  <a:close/>
                </a:path>
              </a:pathLst>
            </a:custGeom>
            <a:solidFill>
              <a:srgbClr val="FFB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76" name="Google Shape;1076;p3"/>
            <p:cNvSpPr/>
            <p:nvPr/>
          </p:nvSpPr>
          <p:spPr>
            <a:xfrm>
              <a:off x="10801663" y="4444528"/>
              <a:ext cx="89399" cy="167421"/>
            </a:xfrm>
            <a:custGeom>
              <a:rect b="b" l="l" r="r" t="t"/>
              <a:pathLst>
                <a:path extrusionOk="0" h="167421" w="89399">
                  <a:moveTo>
                    <a:pt x="90097" y="150176"/>
                  </a:moveTo>
                  <a:cubicBezTo>
                    <a:pt x="60433" y="163716"/>
                    <a:pt x="2632" y="184765"/>
                    <a:pt x="178" y="144714"/>
                  </a:cubicBezTo>
                  <a:cubicBezTo>
                    <a:pt x="-3138" y="90717"/>
                    <a:pt x="40879" y="3479"/>
                    <a:pt x="58336" y="163"/>
                  </a:cubicBezTo>
                  <a:cubicBezTo>
                    <a:pt x="68511" y="-1787"/>
                    <a:pt x="78410" y="14094"/>
                    <a:pt x="84896" y="27650"/>
                  </a:cubicBezTo>
                  <a:cubicBezTo>
                    <a:pt x="87025" y="67327"/>
                    <a:pt x="88878" y="108938"/>
                    <a:pt x="90097" y="150176"/>
                  </a:cubicBezTo>
                  <a:close/>
                </a:path>
              </a:pathLst>
            </a:custGeom>
            <a:solidFill>
              <a:srgbClr val="DC8D39">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77" name="Google Shape;1077;p3"/>
            <p:cNvSpPr/>
            <p:nvPr/>
          </p:nvSpPr>
          <p:spPr>
            <a:xfrm>
              <a:off x="10646310" y="4567291"/>
              <a:ext cx="391732" cy="437245"/>
            </a:xfrm>
            <a:custGeom>
              <a:rect b="b" l="l" r="r" t="t"/>
              <a:pathLst>
                <a:path extrusionOk="0" h="437245" w="391732">
                  <a:moveTo>
                    <a:pt x="0" y="109357"/>
                  </a:moveTo>
                  <a:lnTo>
                    <a:pt x="247024" y="0"/>
                  </a:lnTo>
                  <a:lnTo>
                    <a:pt x="392563" y="328757"/>
                  </a:lnTo>
                  <a:lnTo>
                    <a:pt x="145539" y="438113"/>
                  </a:ln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78" name="Google Shape;1078;p3"/>
            <p:cNvSpPr/>
            <p:nvPr/>
          </p:nvSpPr>
          <p:spPr>
            <a:xfrm>
              <a:off x="10678710" y="4793734"/>
              <a:ext cx="152791" cy="74770"/>
            </a:xfrm>
            <a:custGeom>
              <a:rect b="b" l="l" r="r" t="t"/>
              <a:pathLst>
                <a:path extrusionOk="0" h="74770" w="152791">
                  <a:moveTo>
                    <a:pt x="124176" y="0"/>
                  </a:moveTo>
                  <a:lnTo>
                    <a:pt x="115333" y="10988"/>
                  </a:lnTo>
                  <a:cubicBezTo>
                    <a:pt x="115333" y="10988"/>
                    <a:pt x="54801" y="-20838"/>
                    <a:pt x="6770" y="36768"/>
                  </a:cubicBezTo>
                  <a:cubicBezTo>
                    <a:pt x="6770" y="36768"/>
                    <a:pt x="-11159" y="61800"/>
                    <a:pt x="11337" y="66188"/>
                  </a:cubicBezTo>
                  <a:cubicBezTo>
                    <a:pt x="33850" y="70577"/>
                    <a:pt x="26064" y="65912"/>
                    <a:pt x="57614" y="72722"/>
                  </a:cubicBezTo>
                  <a:cubicBezTo>
                    <a:pt x="89164" y="79549"/>
                    <a:pt x="122095" y="72397"/>
                    <a:pt x="136740" y="54485"/>
                  </a:cubicBezTo>
                  <a:lnTo>
                    <a:pt x="152897" y="34476"/>
                  </a:lnTo>
                  <a:lnTo>
                    <a:pt x="124176" y="0"/>
                  </a:ln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79" name="Google Shape;1079;p3"/>
            <p:cNvSpPr/>
            <p:nvPr/>
          </p:nvSpPr>
          <p:spPr>
            <a:xfrm>
              <a:off x="10793184" y="4247096"/>
              <a:ext cx="333216" cy="586786"/>
            </a:xfrm>
            <a:custGeom>
              <a:rect b="b" l="l" r="r" t="t"/>
              <a:pathLst>
                <a:path extrusionOk="0" h="586786" w="333216">
                  <a:moveTo>
                    <a:pt x="2666" y="0"/>
                  </a:moveTo>
                  <a:cubicBezTo>
                    <a:pt x="2666" y="0"/>
                    <a:pt x="128670" y="1024"/>
                    <a:pt x="145510" y="13475"/>
                  </a:cubicBezTo>
                  <a:cubicBezTo>
                    <a:pt x="162349" y="25926"/>
                    <a:pt x="330746" y="305064"/>
                    <a:pt x="333558" y="412230"/>
                  </a:cubicBezTo>
                  <a:cubicBezTo>
                    <a:pt x="333558" y="412230"/>
                    <a:pt x="229074" y="522597"/>
                    <a:pt x="38214" y="587388"/>
                  </a:cubicBezTo>
                  <a:lnTo>
                    <a:pt x="0" y="548751"/>
                  </a:lnTo>
                  <a:cubicBezTo>
                    <a:pt x="0" y="548751"/>
                    <a:pt x="143885" y="403225"/>
                    <a:pt x="212495" y="376632"/>
                  </a:cubicBezTo>
                  <a:cubicBezTo>
                    <a:pt x="212495" y="376632"/>
                    <a:pt x="98973" y="261421"/>
                    <a:pt x="74023" y="199394"/>
                  </a:cubicBezTo>
                  <a:cubicBezTo>
                    <a:pt x="49072" y="137383"/>
                    <a:pt x="2666" y="0"/>
                    <a:pt x="2666" y="0"/>
                  </a:cubicBezTo>
                  <a:close/>
                </a:path>
              </a:pathLst>
            </a:custGeom>
            <a:solidFill>
              <a:srgbClr val="FFB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sp>
        <p:nvSpPr>
          <p:cNvPr id="1080" name="Google Shape;1080;p3"/>
          <p:cNvSpPr/>
          <p:nvPr/>
        </p:nvSpPr>
        <p:spPr>
          <a:xfrm>
            <a:off x="4573200" y="4149700"/>
            <a:ext cx="2380800" cy="532800"/>
          </a:xfrm>
          <a:prstGeom prst="rect">
            <a:avLst/>
          </a:prstGeom>
          <a:noFill/>
          <a:ln>
            <a:noFill/>
          </a:ln>
        </p:spPr>
        <p:txBody>
          <a:bodyPr anchorCtr="0" anchor="ctr" bIns="91425" lIns="822950" spcFirstLastPara="1" rIns="274300"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highlight>
                <a:srgbClr val="EB8C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highlight>
                  <a:srgbClr val="EB8C00"/>
                </a:highlight>
                <a:latin typeface="Arial"/>
                <a:ea typeface="Arial"/>
                <a:cs typeface="Arial"/>
                <a:sym typeface="Arial"/>
              </a:rPr>
              <a:t>Why is </a:t>
            </a:r>
            <a:r>
              <a:rPr lang="en">
                <a:solidFill>
                  <a:schemeClr val="lt1"/>
                </a:solidFill>
                <a:highlight>
                  <a:srgbClr val="EB8C00"/>
                </a:highlight>
              </a:rPr>
              <a:t>our product so unintuitive?</a:t>
            </a:r>
            <a:endParaRPr b="0" i="0" sz="1400" u="none" cap="none" strike="noStrike">
              <a:solidFill>
                <a:schemeClr val="lt1"/>
              </a:solidFill>
              <a:highlight>
                <a:srgbClr val="EB8C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highlight>
                <a:srgbClr val="EB8C00"/>
              </a:highlight>
              <a:latin typeface="Arial"/>
              <a:ea typeface="Arial"/>
              <a:cs typeface="Arial"/>
              <a:sym typeface="Arial"/>
            </a:endParaRPr>
          </a:p>
        </p:txBody>
      </p:sp>
      <p:sp>
        <p:nvSpPr>
          <p:cNvPr id="1081" name="Google Shape;1081;p3"/>
          <p:cNvSpPr/>
          <p:nvPr/>
        </p:nvSpPr>
        <p:spPr>
          <a:xfrm>
            <a:off x="5418483" y="3825536"/>
            <a:ext cx="236897" cy="1846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082" name="Google Shape;1082;p3"/>
          <p:cNvGrpSpPr/>
          <p:nvPr/>
        </p:nvGrpSpPr>
        <p:grpSpPr>
          <a:xfrm flipH="1">
            <a:off x="4770792" y="3665304"/>
            <a:ext cx="563559" cy="1177425"/>
            <a:chOff x="5318832" y="5916668"/>
            <a:chExt cx="370251" cy="773553"/>
          </a:xfrm>
        </p:grpSpPr>
        <p:sp>
          <p:nvSpPr>
            <p:cNvPr id="1083" name="Google Shape;1083;p3"/>
            <p:cNvSpPr/>
            <p:nvPr/>
          </p:nvSpPr>
          <p:spPr>
            <a:xfrm>
              <a:off x="5427576" y="6599403"/>
              <a:ext cx="93900" cy="90689"/>
            </a:xfrm>
            <a:custGeom>
              <a:rect b="b" l="l" r="r" t="t"/>
              <a:pathLst>
                <a:path extrusionOk="0" h="90689" w="93900">
                  <a:moveTo>
                    <a:pt x="80482" y="83322"/>
                  </a:moveTo>
                  <a:cubicBezTo>
                    <a:pt x="79808" y="91669"/>
                    <a:pt x="68018" y="91677"/>
                    <a:pt x="54647" y="90024"/>
                  </a:cubicBezTo>
                  <a:cubicBezTo>
                    <a:pt x="41285" y="88370"/>
                    <a:pt x="940" y="85794"/>
                    <a:pt x="49" y="83106"/>
                  </a:cubicBezTo>
                  <a:cubicBezTo>
                    <a:pt x="-746" y="80722"/>
                    <a:pt x="8291" y="78796"/>
                    <a:pt x="17962" y="76517"/>
                  </a:cubicBezTo>
                  <a:cubicBezTo>
                    <a:pt x="19174" y="76236"/>
                    <a:pt x="20402" y="75939"/>
                    <a:pt x="21622" y="75642"/>
                  </a:cubicBezTo>
                  <a:cubicBezTo>
                    <a:pt x="32521" y="72953"/>
                    <a:pt x="41943" y="67054"/>
                    <a:pt x="49158" y="57817"/>
                  </a:cubicBezTo>
                  <a:cubicBezTo>
                    <a:pt x="57288" y="47408"/>
                    <a:pt x="64711" y="0"/>
                    <a:pt x="64711" y="0"/>
                  </a:cubicBezTo>
                  <a:lnTo>
                    <a:pt x="93981" y="5457"/>
                  </a:lnTo>
                  <a:cubicBezTo>
                    <a:pt x="93981" y="5457"/>
                    <a:pt x="76943" y="46091"/>
                    <a:pt x="75193" y="59414"/>
                  </a:cubicBezTo>
                  <a:cubicBezTo>
                    <a:pt x="74407" y="65393"/>
                    <a:pt x="78660" y="69382"/>
                    <a:pt x="79655" y="74614"/>
                  </a:cubicBezTo>
                  <a:cubicBezTo>
                    <a:pt x="80193" y="77472"/>
                    <a:pt x="80723" y="80385"/>
                    <a:pt x="80482" y="83322"/>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3"/>
            <p:cNvSpPr/>
            <p:nvPr/>
          </p:nvSpPr>
          <p:spPr>
            <a:xfrm>
              <a:off x="5427584" y="6674026"/>
              <a:ext cx="80256" cy="16051"/>
            </a:xfrm>
            <a:custGeom>
              <a:rect b="b" l="l" r="r" t="t"/>
              <a:pathLst>
                <a:path extrusionOk="0" h="16051" w="80256">
                  <a:moveTo>
                    <a:pt x="80474" y="8700"/>
                  </a:moveTo>
                  <a:cubicBezTo>
                    <a:pt x="79800" y="17046"/>
                    <a:pt x="68010" y="17055"/>
                    <a:pt x="54647" y="15401"/>
                  </a:cubicBezTo>
                  <a:cubicBezTo>
                    <a:pt x="45490" y="14270"/>
                    <a:pt x="44262" y="15514"/>
                    <a:pt x="38371" y="16453"/>
                  </a:cubicBezTo>
                  <a:lnTo>
                    <a:pt x="14872" y="16453"/>
                  </a:lnTo>
                  <a:cubicBezTo>
                    <a:pt x="4647" y="14687"/>
                    <a:pt x="723" y="10546"/>
                    <a:pt x="49" y="8483"/>
                  </a:cubicBezTo>
                  <a:cubicBezTo>
                    <a:pt x="-746" y="6108"/>
                    <a:pt x="8291" y="4173"/>
                    <a:pt x="17962" y="1894"/>
                  </a:cubicBezTo>
                  <a:lnTo>
                    <a:pt x="18074" y="2071"/>
                  </a:lnTo>
                  <a:cubicBezTo>
                    <a:pt x="18074" y="2071"/>
                    <a:pt x="30089" y="8636"/>
                    <a:pt x="45522" y="7199"/>
                  </a:cubicBezTo>
                  <a:cubicBezTo>
                    <a:pt x="58106" y="6027"/>
                    <a:pt x="70972" y="875"/>
                    <a:pt x="79655" y="0"/>
                  </a:cubicBezTo>
                  <a:cubicBezTo>
                    <a:pt x="80185" y="2849"/>
                    <a:pt x="80715" y="5754"/>
                    <a:pt x="80474" y="8700"/>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3"/>
            <p:cNvSpPr/>
            <p:nvPr/>
          </p:nvSpPr>
          <p:spPr>
            <a:xfrm>
              <a:off x="5481886" y="6250149"/>
              <a:ext cx="125200" cy="390046"/>
            </a:xfrm>
            <a:custGeom>
              <a:rect b="b" l="l" r="r" t="t"/>
              <a:pathLst>
                <a:path extrusionOk="0" h="390046" w="125200">
                  <a:moveTo>
                    <a:pt x="0" y="383396"/>
                  </a:moveTo>
                  <a:cubicBezTo>
                    <a:pt x="0" y="383396"/>
                    <a:pt x="7665" y="388468"/>
                    <a:pt x="14880" y="389776"/>
                  </a:cubicBezTo>
                  <a:cubicBezTo>
                    <a:pt x="25690" y="391743"/>
                    <a:pt x="30714" y="389560"/>
                    <a:pt x="30714" y="389560"/>
                  </a:cubicBezTo>
                  <a:cubicBezTo>
                    <a:pt x="30714" y="389560"/>
                    <a:pt x="82720" y="258974"/>
                    <a:pt x="79759" y="214849"/>
                  </a:cubicBezTo>
                  <a:cubicBezTo>
                    <a:pt x="79687" y="213790"/>
                    <a:pt x="79647" y="212658"/>
                    <a:pt x="79630" y="211471"/>
                  </a:cubicBezTo>
                  <a:cubicBezTo>
                    <a:pt x="79542" y="203814"/>
                    <a:pt x="80650" y="193614"/>
                    <a:pt x="82544" y="181864"/>
                  </a:cubicBezTo>
                  <a:cubicBezTo>
                    <a:pt x="83242" y="177562"/>
                    <a:pt x="84053" y="173052"/>
                    <a:pt x="84951" y="168381"/>
                  </a:cubicBezTo>
                  <a:cubicBezTo>
                    <a:pt x="87038" y="157498"/>
                    <a:pt x="89614" y="145765"/>
                    <a:pt x="92455" y="133798"/>
                  </a:cubicBezTo>
                  <a:cubicBezTo>
                    <a:pt x="93699" y="128526"/>
                    <a:pt x="95008" y="123213"/>
                    <a:pt x="96332" y="117908"/>
                  </a:cubicBezTo>
                  <a:cubicBezTo>
                    <a:pt x="109406" y="65693"/>
                    <a:pt x="125385" y="14240"/>
                    <a:pt x="125385" y="14240"/>
                  </a:cubicBezTo>
                  <a:cubicBezTo>
                    <a:pt x="125385" y="14240"/>
                    <a:pt x="31533" y="-16418"/>
                    <a:pt x="26220" y="12234"/>
                  </a:cubicBezTo>
                  <a:cubicBezTo>
                    <a:pt x="24181" y="23229"/>
                    <a:pt x="17400" y="67234"/>
                    <a:pt x="20449" y="134513"/>
                  </a:cubicBezTo>
                  <a:cubicBezTo>
                    <a:pt x="22913" y="188670"/>
                    <a:pt x="21324" y="230917"/>
                    <a:pt x="16645" y="279945"/>
                  </a:cubicBezTo>
                  <a:cubicBezTo>
                    <a:pt x="12520" y="323003"/>
                    <a:pt x="5481" y="360033"/>
                    <a:pt x="0" y="383396"/>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3"/>
            <p:cNvSpPr/>
            <p:nvPr/>
          </p:nvSpPr>
          <p:spPr>
            <a:xfrm>
              <a:off x="5552787" y="6341186"/>
              <a:ext cx="24879" cy="120384"/>
            </a:xfrm>
            <a:custGeom>
              <a:rect b="b" l="l" r="r" t="t"/>
              <a:pathLst>
                <a:path extrusionOk="0" h="120384" w="24879">
                  <a:moveTo>
                    <a:pt x="8722" y="120425"/>
                  </a:moveTo>
                  <a:cubicBezTo>
                    <a:pt x="8633" y="112768"/>
                    <a:pt x="9741" y="102568"/>
                    <a:pt x="11635" y="90818"/>
                  </a:cubicBezTo>
                  <a:cubicBezTo>
                    <a:pt x="12333" y="86517"/>
                    <a:pt x="13144" y="82006"/>
                    <a:pt x="14043" y="77335"/>
                  </a:cubicBezTo>
                  <a:cubicBezTo>
                    <a:pt x="16129" y="66452"/>
                    <a:pt x="18706" y="54719"/>
                    <a:pt x="21547" y="42753"/>
                  </a:cubicBezTo>
                  <a:cubicBezTo>
                    <a:pt x="22791" y="37480"/>
                    <a:pt x="24099" y="32167"/>
                    <a:pt x="25423" y="26862"/>
                  </a:cubicBezTo>
                  <a:cubicBezTo>
                    <a:pt x="23569" y="10931"/>
                    <a:pt x="22076" y="0"/>
                    <a:pt x="22076" y="0"/>
                  </a:cubicBezTo>
                  <a:cubicBezTo>
                    <a:pt x="22076" y="0"/>
                    <a:pt x="-16896" y="52929"/>
                    <a:pt x="8722" y="120425"/>
                  </a:cubicBezTo>
                  <a:close/>
                </a:path>
              </a:pathLst>
            </a:custGeom>
            <a:solidFill>
              <a:srgbClr val="3434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3"/>
            <p:cNvSpPr/>
            <p:nvPr/>
          </p:nvSpPr>
          <p:spPr>
            <a:xfrm>
              <a:off x="5545978" y="6608360"/>
              <a:ext cx="80256" cy="81861"/>
            </a:xfrm>
            <a:custGeom>
              <a:rect b="b" l="l" r="r" t="t"/>
              <a:pathLst>
                <a:path extrusionOk="0" h="81861" w="80256">
                  <a:moveTo>
                    <a:pt x="80482" y="74366"/>
                  </a:moveTo>
                  <a:cubicBezTo>
                    <a:pt x="79808" y="82712"/>
                    <a:pt x="68018" y="82720"/>
                    <a:pt x="54647" y="81067"/>
                  </a:cubicBezTo>
                  <a:cubicBezTo>
                    <a:pt x="41285" y="79414"/>
                    <a:pt x="940" y="76838"/>
                    <a:pt x="49" y="74149"/>
                  </a:cubicBezTo>
                  <a:cubicBezTo>
                    <a:pt x="-746" y="71765"/>
                    <a:pt x="8291" y="69839"/>
                    <a:pt x="17962" y="67560"/>
                  </a:cubicBezTo>
                  <a:cubicBezTo>
                    <a:pt x="19182" y="67279"/>
                    <a:pt x="20402" y="66982"/>
                    <a:pt x="21622" y="66685"/>
                  </a:cubicBezTo>
                  <a:cubicBezTo>
                    <a:pt x="32521" y="63997"/>
                    <a:pt x="39792" y="55907"/>
                    <a:pt x="49158" y="48860"/>
                  </a:cubicBezTo>
                  <a:cubicBezTo>
                    <a:pt x="58026" y="42191"/>
                    <a:pt x="51822" y="9831"/>
                    <a:pt x="51822" y="9831"/>
                  </a:cubicBezTo>
                  <a:lnTo>
                    <a:pt x="79350" y="0"/>
                  </a:lnTo>
                  <a:cubicBezTo>
                    <a:pt x="79350" y="0"/>
                    <a:pt x="75201" y="32552"/>
                    <a:pt x="75201" y="50465"/>
                  </a:cubicBezTo>
                  <a:cubicBezTo>
                    <a:pt x="75201" y="56493"/>
                    <a:pt x="78668" y="60433"/>
                    <a:pt x="79663" y="65666"/>
                  </a:cubicBezTo>
                  <a:cubicBezTo>
                    <a:pt x="80193" y="68515"/>
                    <a:pt x="80723" y="71428"/>
                    <a:pt x="80482" y="74366"/>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3"/>
            <p:cNvSpPr/>
            <p:nvPr/>
          </p:nvSpPr>
          <p:spPr>
            <a:xfrm>
              <a:off x="5545986" y="6674026"/>
              <a:ext cx="80256" cy="16051"/>
            </a:xfrm>
            <a:custGeom>
              <a:rect b="b" l="l" r="r" t="t"/>
              <a:pathLst>
                <a:path extrusionOk="0" h="16051" w="80256">
                  <a:moveTo>
                    <a:pt x="80474" y="8700"/>
                  </a:moveTo>
                  <a:cubicBezTo>
                    <a:pt x="79800" y="17046"/>
                    <a:pt x="68010" y="17055"/>
                    <a:pt x="54647" y="15401"/>
                  </a:cubicBezTo>
                  <a:cubicBezTo>
                    <a:pt x="45490" y="14270"/>
                    <a:pt x="44262" y="15514"/>
                    <a:pt x="38371" y="16453"/>
                  </a:cubicBezTo>
                  <a:lnTo>
                    <a:pt x="14872" y="16453"/>
                  </a:lnTo>
                  <a:cubicBezTo>
                    <a:pt x="4647" y="14687"/>
                    <a:pt x="723" y="10546"/>
                    <a:pt x="49" y="8483"/>
                  </a:cubicBezTo>
                  <a:cubicBezTo>
                    <a:pt x="-746" y="6108"/>
                    <a:pt x="8291" y="4173"/>
                    <a:pt x="17962" y="1894"/>
                  </a:cubicBezTo>
                  <a:lnTo>
                    <a:pt x="18074" y="2071"/>
                  </a:lnTo>
                  <a:cubicBezTo>
                    <a:pt x="18074" y="2071"/>
                    <a:pt x="30089" y="8636"/>
                    <a:pt x="45522" y="7199"/>
                  </a:cubicBezTo>
                  <a:cubicBezTo>
                    <a:pt x="58106" y="6027"/>
                    <a:pt x="70972" y="875"/>
                    <a:pt x="79655" y="0"/>
                  </a:cubicBezTo>
                  <a:cubicBezTo>
                    <a:pt x="80185" y="2849"/>
                    <a:pt x="80715" y="5754"/>
                    <a:pt x="80474" y="8700"/>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3"/>
            <p:cNvSpPr/>
            <p:nvPr/>
          </p:nvSpPr>
          <p:spPr>
            <a:xfrm>
              <a:off x="5550722" y="6217891"/>
              <a:ext cx="100320" cy="424556"/>
            </a:xfrm>
            <a:custGeom>
              <a:rect b="b" l="l" r="r" t="t"/>
              <a:pathLst>
                <a:path extrusionOk="0" h="424556" w="100320">
                  <a:moveTo>
                    <a:pt x="0" y="36282"/>
                  </a:moveTo>
                  <a:cubicBezTo>
                    <a:pt x="0" y="36282"/>
                    <a:pt x="30537" y="188464"/>
                    <a:pt x="35690" y="271297"/>
                  </a:cubicBezTo>
                  <a:cubicBezTo>
                    <a:pt x="40842" y="354129"/>
                    <a:pt x="47287" y="422701"/>
                    <a:pt x="47287" y="422701"/>
                  </a:cubicBezTo>
                  <a:cubicBezTo>
                    <a:pt x="47287" y="422701"/>
                    <a:pt x="53948" y="425100"/>
                    <a:pt x="61597" y="424667"/>
                  </a:cubicBezTo>
                  <a:cubicBezTo>
                    <a:pt x="69671" y="424209"/>
                    <a:pt x="76067" y="421721"/>
                    <a:pt x="76067" y="421721"/>
                  </a:cubicBezTo>
                  <a:cubicBezTo>
                    <a:pt x="76067" y="421721"/>
                    <a:pt x="106332" y="297099"/>
                    <a:pt x="96308" y="247220"/>
                  </a:cubicBezTo>
                  <a:cubicBezTo>
                    <a:pt x="86284" y="197340"/>
                    <a:pt x="94638" y="151329"/>
                    <a:pt x="99446" y="109949"/>
                  </a:cubicBezTo>
                  <a:cubicBezTo>
                    <a:pt x="106348" y="50623"/>
                    <a:pt x="79799" y="23047"/>
                    <a:pt x="61268" y="4251"/>
                  </a:cubicBezTo>
                  <a:cubicBezTo>
                    <a:pt x="42520" y="-14786"/>
                    <a:pt x="0" y="36282"/>
                    <a:pt x="0" y="36282"/>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3"/>
            <p:cNvSpPr/>
            <p:nvPr/>
          </p:nvSpPr>
          <p:spPr>
            <a:xfrm>
              <a:off x="5519742" y="5916668"/>
              <a:ext cx="169341" cy="264043"/>
            </a:xfrm>
            <a:custGeom>
              <a:rect b="b" l="l" r="r" t="t"/>
              <a:pathLst>
                <a:path extrusionOk="0" h="264043" w="169341">
                  <a:moveTo>
                    <a:pt x="9344" y="58765"/>
                  </a:moveTo>
                  <a:cubicBezTo>
                    <a:pt x="6310" y="33990"/>
                    <a:pt x="14046" y="-5657"/>
                    <a:pt x="63501" y="675"/>
                  </a:cubicBezTo>
                  <a:cubicBezTo>
                    <a:pt x="112955" y="7008"/>
                    <a:pt x="128540" y="55611"/>
                    <a:pt x="118564" y="77224"/>
                  </a:cubicBezTo>
                  <a:cubicBezTo>
                    <a:pt x="108589" y="98837"/>
                    <a:pt x="132922" y="104046"/>
                    <a:pt x="140563" y="127280"/>
                  </a:cubicBezTo>
                  <a:cubicBezTo>
                    <a:pt x="147128" y="147240"/>
                    <a:pt x="149415" y="172031"/>
                    <a:pt x="160033" y="183155"/>
                  </a:cubicBezTo>
                  <a:cubicBezTo>
                    <a:pt x="194270" y="219021"/>
                    <a:pt x="127168" y="274173"/>
                    <a:pt x="86711" y="262544"/>
                  </a:cubicBezTo>
                  <a:cubicBezTo>
                    <a:pt x="13027" y="241365"/>
                    <a:pt x="3541" y="238203"/>
                    <a:pt x="6157" y="180305"/>
                  </a:cubicBezTo>
                  <a:cubicBezTo>
                    <a:pt x="7498" y="150643"/>
                    <a:pt x="30571" y="139150"/>
                    <a:pt x="15925" y="130571"/>
                  </a:cubicBezTo>
                  <a:cubicBezTo>
                    <a:pt x="-19477" y="109832"/>
                    <a:pt x="16205" y="114832"/>
                    <a:pt x="9344" y="58765"/>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3"/>
            <p:cNvSpPr/>
            <p:nvPr/>
          </p:nvSpPr>
          <p:spPr>
            <a:xfrm>
              <a:off x="5544053" y="5995618"/>
              <a:ext cx="56982" cy="81059"/>
            </a:xfrm>
            <a:custGeom>
              <a:rect b="b" l="l" r="r" t="t"/>
              <a:pathLst>
                <a:path extrusionOk="0" h="81059" w="56982">
                  <a:moveTo>
                    <a:pt x="0" y="59382"/>
                  </a:moveTo>
                  <a:lnTo>
                    <a:pt x="14631" y="81324"/>
                  </a:lnTo>
                  <a:lnTo>
                    <a:pt x="44101" y="79871"/>
                  </a:lnTo>
                  <a:lnTo>
                    <a:pt x="57712" y="44679"/>
                  </a:lnTo>
                  <a:cubicBezTo>
                    <a:pt x="57712" y="44679"/>
                    <a:pt x="53515" y="43884"/>
                    <a:pt x="51557" y="0"/>
                  </a:cubicBezTo>
                  <a:lnTo>
                    <a:pt x="14775" y="11220"/>
                  </a:lnTo>
                  <a:cubicBezTo>
                    <a:pt x="14775" y="11220"/>
                    <a:pt x="16734" y="22664"/>
                    <a:pt x="14125" y="35112"/>
                  </a:cubicBezTo>
                  <a:cubicBezTo>
                    <a:pt x="12311" y="43812"/>
                    <a:pt x="8331" y="53082"/>
                    <a:pt x="0" y="59382"/>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3"/>
            <p:cNvSpPr/>
            <p:nvPr/>
          </p:nvSpPr>
          <p:spPr>
            <a:xfrm>
              <a:off x="5512977" y="6036202"/>
              <a:ext cx="113161" cy="221507"/>
            </a:xfrm>
            <a:custGeom>
              <a:rect b="b" l="l" r="r" t="t"/>
              <a:pathLst>
                <a:path extrusionOk="0" h="221507" w="113161">
                  <a:moveTo>
                    <a:pt x="26975" y="3316"/>
                  </a:moveTo>
                  <a:cubicBezTo>
                    <a:pt x="28869" y="3316"/>
                    <a:pt x="63524" y="-8273"/>
                    <a:pt x="113002" y="11879"/>
                  </a:cubicBezTo>
                  <a:cubicBezTo>
                    <a:pt x="113002" y="11879"/>
                    <a:pt x="89511" y="146269"/>
                    <a:pt x="99599" y="171919"/>
                  </a:cubicBezTo>
                  <a:cubicBezTo>
                    <a:pt x="109687" y="197569"/>
                    <a:pt x="113524" y="220330"/>
                    <a:pt x="113524" y="220330"/>
                  </a:cubicBezTo>
                  <a:lnTo>
                    <a:pt x="4062" y="221686"/>
                  </a:lnTo>
                  <a:cubicBezTo>
                    <a:pt x="4062" y="221686"/>
                    <a:pt x="5595" y="133653"/>
                    <a:pt x="547" y="102489"/>
                  </a:cubicBezTo>
                  <a:cubicBezTo>
                    <a:pt x="-4493" y="71333"/>
                    <a:pt x="26975" y="3316"/>
                    <a:pt x="26975" y="3316"/>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3"/>
            <p:cNvSpPr/>
            <p:nvPr/>
          </p:nvSpPr>
          <p:spPr>
            <a:xfrm>
              <a:off x="5356590" y="6038651"/>
              <a:ext cx="291331" cy="252807"/>
            </a:xfrm>
            <a:custGeom>
              <a:rect b="b" l="l" r="r" t="t"/>
              <a:pathLst>
                <a:path extrusionOk="0" h="252807" w="291331">
                  <a:moveTo>
                    <a:pt x="269317" y="158980"/>
                  </a:moveTo>
                  <a:cubicBezTo>
                    <a:pt x="268667" y="156388"/>
                    <a:pt x="268225" y="154092"/>
                    <a:pt x="268057" y="152182"/>
                  </a:cubicBezTo>
                  <a:cubicBezTo>
                    <a:pt x="266612" y="135963"/>
                    <a:pt x="269068" y="122736"/>
                    <a:pt x="273137" y="109759"/>
                  </a:cubicBezTo>
                  <a:cubicBezTo>
                    <a:pt x="273145" y="109743"/>
                    <a:pt x="273153" y="109735"/>
                    <a:pt x="273153" y="109719"/>
                  </a:cubicBezTo>
                  <a:cubicBezTo>
                    <a:pt x="273217" y="109518"/>
                    <a:pt x="273281" y="109309"/>
                    <a:pt x="273354" y="109101"/>
                  </a:cubicBezTo>
                  <a:cubicBezTo>
                    <a:pt x="273466" y="108764"/>
                    <a:pt x="273603" y="108234"/>
                    <a:pt x="273763" y="107560"/>
                  </a:cubicBezTo>
                  <a:cubicBezTo>
                    <a:pt x="273771" y="107544"/>
                    <a:pt x="273771" y="107528"/>
                    <a:pt x="273779" y="107504"/>
                  </a:cubicBezTo>
                  <a:cubicBezTo>
                    <a:pt x="273940" y="106886"/>
                    <a:pt x="274108" y="106147"/>
                    <a:pt x="274301" y="105305"/>
                  </a:cubicBezTo>
                  <a:cubicBezTo>
                    <a:pt x="274357" y="105032"/>
                    <a:pt x="274429" y="104735"/>
                    <a:pt x="274493" y="104414"/>
                  </a:cubicBezTo>
                  <a:cubicBezTo>
                    <a:pt x="277310" y="91797"/>
                    <a:pt x="283490" y="60104"/>
                    <a:pt x="285127" y="55786"/>
                  </a:cubicBezTo>
                  <a:cubicBezTo>
                    <a:pt x="285665" y="54358"/>
                    <a:pt x="286283" y="51894"/>
                    <a:pt x="286805" y="48868"/>
                  </a:cubicBezTo>
                  <a:cubicBezTo>
                    <a:pt x="288458" y="39326"/>
                    <a:pt x="289180" y="24149"/>
                    <a:pt x="283619" y="17801"/>
                  </a:cubicBezTo>
                  <a:cubicBezTo>
                    <a:pt x="275874" y="8973"/>
                    <a:pt x="249277" y="2632"/>
                    <a:pt x="249277" y="2632"/>
                  </a:cubicBezTo>
                  <a:cubicBezTo>
                    <a:pt x="243867" y="11107"/>
                    <a:pt x="225561" y="31830"/>
                    <a:pt x="202584" y="28042"/>
                  </a:cubicBezTo>
                  <a:cubicBezTo>
                    <a:pt x="189301" y="25843"/>
                    <a:pt x="187246" y="0"/>
                    <a:pt x="187246" y="0"/>
                  </a:cubicBezTo>
                  <a:cubicBezTo>
                    <a:pt x="172969" y="1966"/>
                    <a:pt x="169325" y="4133"/>
                    <a:pt x="169325" y="4133"/>
                  </a:cubicBezTo>
                  <a:cubicBezTo>
                    <a:pt x="169325" y="4133"/>
                    <a:pt x="135112" y="25481"/>
                    <a:pt x="86765" y="93467"/>
                  </a:cubicBezTo>
                  <a:cubicBezTo>
                    <a:pt x="85232" y="95626"/>
                    <a:pt x="81581" y="95377"/>
                    <a:pt x="72656" y="93651"/>
                  </a:cubicBezTo>
                  <a:cubicBezTo>
                    <a:pt x="61292" y="91436"/>
                    <a:pt x="38098" y="91725"/>
                    <a:pt x="3098" y="86589"/>
                  </a:cubicBezTo>
                  <a:cubicBezTo>
                    <a:pt x="3098" y="86589"/>
                    <a:pt x="1894" y="87464"/>
                    <a:pt x="1565" y="91284"/>
                  </a:cubicBezTo>
                  <a:cubicBezTo>
                    <a:pt x="843" y="99735"/>
                    <a:pt x="0" y="102231"/>
                    <a:pt x="0" y="102231"/>
                  </a:cubicBezTo>
                  <a:cubicBezTo>
                    <a:pt x="0" y="102231"/>
                    <a:pt x="23042" y="113097"/>
                    <a:pt x="47552" y="120850"/>
                  </a:cubicBezTo>
                  <a:cubicBezTo>
                    <a:pt x="56220" y="123603"/>
                    <a:pt x="65289" y="126171"/>
                    <a:pt x="73940" y="128105"/>
                  </a:cubicBezTo>
                  <a:cubicBezTo>
                    <a:pt x="81998" y="129911"/>
                    <a:pt x="89695" y="131163"/>
                    <a:pt x="96380" y="131476"/>
                  </a:cubicBezTo>
                  <a:cubicBezTo>
                    <a:pt x="96380" y="131476"/>
                    <a:pt x="124309" y="120746"/>
                    <a:pt x="151372" y="90923"/>
                  </a:cubicBezTo>
                  <a:cubicBezTo>
                    <a:pt x="152953" y="115955"/>
                    <a:pt x="156444" y="148282"/>
                    <a:pt x="154301" y="171893"/>
                  </a:cubicBezTo>
                  <a:cubicBezTo>
                    <a:pt x="153073" y="185336"/>
                    <a:pt x="143884" y="230561"/>
                    <a:pt x="146187" y="238089"/>
                  </a:cubicBezTo>
                  <a:cubicBezTo>
                    <a:pt x="150995" y="253763"/>
                    <a:pt x="187921" y="254582"/>
                    <a:pt x="220898" y="252936"/>
                  </a:cubicBezTo>
                  <a:cubicBezTo>
                    <a:pt x="221620" y="252904"/>
                    <a:pt x="222335" y="252864"/>
                    <a:pt x="223057" y="252816"/>
                  </a:cubicBezTo>
                  <a:cubicBezTo>
                    <a:pt x="228169" y="252519"/>
                    <a:pt x="233193" y="252078"/>
                    <a:pt x="237872" y="251548"/>
                  </a:cubicBezTo>
                  <a:cubicBezTo>
                    <a:pt x="246709" y="250561"/>
                    <a:pt x="254365" y="249277"/>
                    <a:pt x="259349" y="248129"/>
                  </a:cubicBezTo>
                  <a:cubicBezTo>
                    <a:pt x="265786" y="246652"/>
                    <a:pt x="273867" y="244541"/>
                    <a:pt x="280440" y="241363"/>
                  </a:cubicBezTo>
                  <a:cubicBezTo>
                    <a:pt x="285480" y="238932"/>
                    <a:pt x="289622" y="235882"/>
                    <a:pt x="291452" y="232030"/>
                  </a:cubicBezTo>
                  <a:cubicBezTo>
                    <a:pt x="288273" y="214991"/>
                    <a:pt x="272993" y="177832"/>
                    <a:pt x="269317" y="158980"/>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3"/>
            <p:cNvSpPr/>
            <p:nvPr/>
          </p:nvSpPr>
          <p:spPr>
            <a:xfrm>
              <a:off x="5532262" y="6068547"/>
              <a:ext cx="115569" cy="222310"/>
            </a:xfrm>
            <a:custGeom>
              <a:rect b="b" l="l" r="r" t="t"/>
              <a:pathLst>
                <a:path extrusionOk="0" h="222310" w="115569">
                  <a:moveTo>
                    <a:pt x="21807" y="172519"/>
                  </a:moveTo>
                  <a:cubicBezTo>
                    <a:pt x="28051" y="193707"/>
                    <a:pt x="31687" y="211147"/>
                    <a:pt x="47377" y="222936"/>
                  </a:cubicBezTo>
                  <a:cubicBezTo>
                    <a:pt x="52489" y="222640"/>
                    <a:pt x="57513" y="222198"/>
                    <a:pt x="62192" y="221668"/>
                  </a:cubicBezTo>
                  <a:cubicBezTo>
                    <a:pt x="71028" y="220681"/>
                    <a:pt x="78685" y="219397"/>
                    <a:pt x="83669" y="218250"/>
                  </a:cubicBezTo>
                  <a:cubicBezTo>
                    <a:pt x="90105" y="216773"/>
                    <a:pt x="98187" y="214654"/>
                    <a:pt x="104760" y="211484"/>
                  </a:cubicBezTo>
                  <a:cubicBezTo>
                    <a:pt x="109800" y="209052"/>
                    <a:pt x="113942" y="206002"/>
                    <a:pt x="115771" y="202150"/>
                  </a:cubicBezTo>
                  <a:cubicBezTo>
                    <a:pt x="112601" y="185088"/>
                    <a:pt x="97320" y="147929"/>
                    <a:pt x="93645" y="129085"/>
                  </a:cubicBezTo>
                  <a:cubicBezTo>
                    <a:pt x="93284" y="127247"/>
                    <a:pt x="93035" y="125593"/>
                    <a:pt x="92914" y="124141"/>
                  </a:cubicBezTo>
                  <a:cubicBezTo>
                    <a:pt x="91550" y="107255"/>
                    <a:pt x="93741" y="93394"/>
                    <a:pt x="97465" y="79863"/>
                  </a:cubicBezTo>
                  <a:cubicBezTo>
                    <a:pt x="97473" y="79847"/>
                    <a:pt x="97481" y="79839"/>
                    <a:pt x="97481" y="79823"/>
                  </a:cubicBezTo>
                  <a:cubicBezTo>
                    <a:pt x="97682" y="79101"/>
                    <a:pt x="97890" y="78387"/>
                    <a:pt x="98091" y="77664"/>
                  </a:cubicBezTo>
                  <a:cubicBezTo>
                    <a:pt x="98099" y="77648"/>
                    <a:pt x="98099" y="77632"/>
                    <a:pt x="98107" y="77608"/>
                  </a:cubicBezTo>
                  <a:cubicBezTo>
                    <a:pt x="98235" y="77143"/>
                    <a:pt x="98412" y="76388"/>
                    <a:pt x="98629" y="75409"/>
                  </a:cubicBezTo>
                  <a:cubicBezTo>
                    <a:pt x="98685" y="75136"/>
                    <a:pt x="98757" y="74839"/>
                    <a:pt x="98821" y="74518"/>
                  </a:cubicBezTo>
                  <a:cubicBezTo>
                    <a:pt x="101341" y="62568"/>
                    <a:pt x="107922" y="25048"/>
                    <a:pt x="109600" y="20152"/>
                  </a:cubicBezTo>
                  <a:cubicBezTo>
                    <a:pt x="110129" y="18603"/>
                    <a:pt x="110723" y="15955"/>
                    <a:pt x="111245" y="12681"/>
                  </a:cubicBezTo>
                  <a:lnTo>
                    <a:pt x="98067" y="0"/>
                  </a:lnTo>
                  <a:cubicBezTo>
                    <a:pt x="98067" y="0"/>
                    <a:pt x="22449" y="32287"/>
                    <a:pt x="5788" y="76830"/>
                  </a:cubicBezTo>
                  <a:cubicBezTo>
                    <a:pt x="-10873" y="121380"/>
                    <a:pt x="12834" y="142118"/>
                    <a:pt x="21807" y="172519"/>
                  </a:cubicBezTo>
                  <a:close/>
                </a:path>
              </a:pathLst>
            </a:custGeom>
            <a:solidFill>
              <a:srgbClr val="9C37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3"/>
            <p:cNvSpPr/>
            <p:nvPr/>
          </p:nvSpPr>
          <p:spPr>
            <a:xfrm>
              <a:off x="5404134" y="6117269"/>
              <a:ext cx="105135" cy="52166"/>
            </a:xfrm>
            <a:custGeom>
              <a:rect b="b" l="l" r="r" t="t"/>
              <a:pathLst>
                <a:path extrusionOk="0" h="52166" w="105135">
                  <a:moveTo>
                    <a:pt x="0" y="42249"/>
                  </a:moveTo>
                  <a:cubicBezTo>
                    <a:pt x="16742" y="47554"/>
                    <a:pt x="34952" y="52208"/>
                    <a:pt x="48828" y="52875"/>
                  </a:cubicBezTo>
                  <a:cubicBezTo>
                    <a:pt x="48828" y="52875"/>
                    <a:pt x="77135" y="42008"/>
                    <a:pt x="104366" y="11727"/>
                  </a:cubicBezTo>
                  <a:cubicBezTo>
                    <a:pt x="105513" y="6583"/>
                    <a:pt x="106621" y="-2053"/>
                    <a:pt x="100385" y="443"/>
                  </a:cubicBezTo>
                  <a:cubicBezTo>
                    <a:pt x="91645" y="3934"/>
                    <a:pt x="59310" y="45451"/>
                    <a:pt x="47079" y="46318"/>
                  </a:cubicBezTo>
                  <a:cubicBezTo>
                    <a:pt x="38322" y="46936"/>
                    <a:pt x="13435" y="43982"/>
                    <a:pt x="0" y="42249"/>
                  </a:cubicBezTo>
                  <a:close/>
                </a:path>
              </a:pathLst>
            </a:custGeom>
            <a:solidFill>
              <a:srgbClr val="9C37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3"/>
            <p:cNvSpPr/>
            <p:nvPr/>
          </p:nvSpPr>
          <p:spPr>
            <a:xfrm>
              <a:off x="5463860" y="6050987"/>
              <a:ext cx="181379" cy="126805"/>
            </a:xfrm>
            <a:custGeom>
              <a:rect b="b" l="l" r="r" t="t"/>
              <a:pathLst>
                <a:path extrusionOk="0" h="126805" w="181379">
                  <a:moveTo>
                    <a:pt x="1" y="96709"/>
                  </a:moveTo>
                  <a:cubicBezTo>
                    <a:pt x="1" y="96709"/>
                    <a:pt x="37272" y="115433"/>
                    <a:pt x="69591" y="123178"/>
                  </a:cubicBezTo>
                  <a:cubicBezTo>
                    <a:pt x="78893" y="125409"/>
                    <a:pt x="87849" y="126982"/>
                    <a:pt x="95490" y="127343"/>
                  </a:cubicBezTo>
                  <a:cubicBezTo>
                    <a:pt x="95490" y="127343"/>
                    <a:pt x="130979" y="117166"/>
                    <a:pt x="156766" y="79502"/>
                  </a:cubicBezTo>
                  <a:cubicBezTo>
                    <a:pt x="204454" y="9847"/>
                    <a:pt x="168443" y="0"/>
                    <a:pt x="168443" y="0"/>
                  </a:cubicBezTo>
                  <a:cubicBezTo>
                    <a:pt x="168443" y="0"/>
                    <a:pt x="134222" y="21348"/>
                    <a:pt x="85883" y="89333"/>
                  </a:cubicBezTo>
                  <a:cubicBezTo>
                    <a:pt x="84190" y="91709"/>
                    <a:pt x="79944" y="91171"/>
                    <a:pt x="68949" y="88956"/>
                  </a:cubicBezTo>
                  <a:cubicBezTo>
                    <a:pt x="57207" y="86581"/>
                    <a:pt x="33829" y="86870"/>
                    <a:pt x="1558" y="82126"/>
                  </a:cubicBezTo>
                  <a:cubicBezTo>
                    <a:pt x="1558" y="82126"/>
                    <a:pt x="1012" y="83322"/>
                    <a:pt x="683" y="87150"/>
                  </a:cubicBezTo>
                  <a:cubicBezTo>
                    <a:pt x="-48" y="95602"/>
                    <a:pt x="1" y="96709"/>
                    <a:pt x="1" y="96709"/>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3"/>
            <p:cNvSpPr/>
            <p:nvPr/>
          </p:nvSpPr>
          <p:spPr>
            <a:xfrm>
              <a:off x="5318832" y="6117354"/>
              <a:ext cx="113161" cy="48956"/>
            </a:xfrm>
            <a:custGeom>
              <a:rect b="b" l="l" r="r" t="t"/>
              <a:pathLst>
                <a:path extrusionOk="0" h="48956" w="113161">
                  <a:moveTo>
                    <a:pt x="110406" y="14957"/>
                  </a:moveTo>
                  <a:cubicBezTo>
                    <a:pt x="99154" y="12766"/>
                    <a:pt x="75238" y="12590"/>
                    <a:pt x="40808" y="7606"/>
                  </a:cubicBezTo>
                  <a:cubicBezTo>
                    <a:pt x="38127" y="6755"/>
                    <a:pt x="35094" y="5631"/>
                    <a:pt x="32269" y="4219"/>
                  </a:cubicBezTo>
                  <a:cubicBezTo>
                    <a:pt x="24893" y="527"/>
                    <a:pt x="5222" y="-1929"/>
                    <a:pt x="1041" y="2004"/>
                  </a:cubicBezTo>
                  <a:cubicBezTo>
                    <a:pt x="-3141" y="5936"/>
                    <a:pt x="5471" y="21923"/>
                    <a:pt x="23416" y="22413"/>
                  </a:cubicBezTo>
                  <a:cubicBezTo>
                    <a:pt x="29708" y="22581"/>
                    <a:pt x="34419" y="23063"/>
                    <a:pt x="37895" y="23601"/>
                  </a:cubicBezTo>
                  <a:cubicBezTo>
                    <a:pt x="39788" y="24484"/>
                    <a:pt x="61867" y="34732"/>
                    <a:pt x="85302" y="42156"/>
                  </a:cubicBezTo>
                  <a:cubicBezTo>
                    <a:pt x="93970" y="44909"/>
                    <a:pt x="103039" y="47477"/>
                    <a:pt x="111690" y="49411"/>
                  </a:cubicBezTo>
                  <a:cubicBezTo>
                    <a:pt x="115165" y="33970"/>
                    <a:pt x="112766" y="21931"/>
                    <a:pt x="110406" y="14957"/>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3"/>
            <p:cNvSpPr/>
            <p:nvPr/>
          </p:nvSpPr>
          <p:spPr>
            <a:xfrm>
              <a:off x="5558178" y="5995618"/>
              <a:ext cx="36917" cy="34510"/>
            </a:xfrm>
            <a:custGeom>
              <a:rect b="b" l="l" r="r" t="t"/>
              <a:pathLst>
                <a:path extrusionOk="0" h="34510" w="36917">
                  <a:moveTo>
                    <a:pt x="0" y="35120"/>
                  </a:moveTo>
                  <a:cubicBezTo>
                    <a:pt x="15209" y="33892"/>
                    <a:pt x="37440" y="0"/>
                    <a:pt x="37440" y="0"/>
                  </a:cubicBezTo>
                  <a:lnTo>
                    <a:pt x="658" y="11220"/>
                  </a:lnTo>
                  <a:cubicBezTo>
                    <a:pt x="650" y="11228"/>
                    <a:pt x="2600" y="22664"/>
                    <a:pt x="0" y="35120"/>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3"/>
            <p:cNvSpPr/>
            <p:nvPr/>
          </p:nvSpPr>
          <p:spPr>
            <a:xfrm>
              <a:off x="5541549" y="5936624"/>
              <a:ext cx="61797" cy="73835"/>
            </a:xfrm>
            <a:custGeom>
              <a:rect b="b" l="l" r="r" t="t"/>
              <a:pathLst>
                <a:path extrusionOk="0" h="73835" w="61797">
                  <a:moveTo>
                    <a:pt x="7640" y="72709"/>
                  </a:moveTo>
                  <a:cubicBezTo>
                    <a:pt x="7640" y="72709"/>
                    <a:pt x="51685" y="81554"/>
                    <a:pt x="56773" y="54042"/>
                  </a:cubicBezTo>
                  <a:cubicBezTo>
                    <a:pt x="61861" y="26530"/>
                    <a:pt x="70970" y="9138"/>
                    <a:pt x="43065" y="2325"/>
                  </a:cubicBezTo>
                  <a:cubicBezTo>
                    <a:pt x="15160" y="-4489"/>
                    <a:pt x="7736" y="4997"/>
                    <a:pt x="3804" y="13769"/>
                  </a:cubicBezTo>
                  <a:cubicBezTo>
                    <a:pt x="-129" y="22541"/>
                    <a:pt x="-3684" y="69700"/>
                    <a:pt x="7640" y="72709"/>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3"/>
            <p:cNvSpPr/>
            <p:nvPr/>
          </p:nvSpPr>
          <p:spPr>
            <a:xfrm>
              <a:off x="5570707" y="5930878"/>
              <a:ext cx="39325" cy="69823"/>
            </a:xfrm>
            <a:custGeom>
              <a:rect b="b" l="l" r="r" t="t"/>
              <a:pathLst>
                <a:path extrusionOk="0" h="69823" w="39325">
                  <a:moveTo>
                    <a:pt x="7" y="1200"/>
                  </a:moveTo>
                  <a:cubicBezTo>
                    <a:pt x="7" y="1200"/>
                    <a:pt x="-763" y="10534"/>
                    <a:pt x="13723" y="26369"/>
                  </a:cubicBezTo>
                  <a:cubicBezTo>
                    <a:pt x="28209" y="42203"/>
                    <a:pt x="24758" y="70438"/>
                    <a:pt x="24758" y="70438"/>
                  </a:cubicBezTo>
                  <a:cubicBezTo>
                    <a:pt x="24758" y="70438"/>
                    <a:pt x="49172" y="24547"/>
                    <a:pt x="36147" y="9892"/>
                  </a:cubicBezTo>
                  <a:cubicBezTo>
                    <a:pt x="23121" y="-4763"/>
                    <a:pt x="7" y="1200"/>
                    <a:pt x="7" y="1200"/>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3"/>
            <p:cNvSpPr/>
            <p:nvPr/>
          </p:nvSpPr>
          <p:spPr>
            <a:xfrm>
              <a:off x="5537929" y="5918726"/>
              <a:ext cx="49759" cy="52969"/>
            </a:xfrm>
            <a:custGeom>
              <a:rect b="b" l="l" r="r" t="t"/>
              <a:pathLst>
                <a:path extrusionOk="0" h="52969" w="49759">
                  <a:moveTo>
                    <a:pt x="50497" y="1210"/>
                  </a:moveTo>
                  <a:cubicBezTo>
                    <a:pt x="50497" y="1210"/>
                    <a:pt x="28595" y="-6118"/>
                    <a:pt x="6870" y="15295"/>
                  </a:cubicBezTo>
                  <a:cubicBezTo>
                    <a:pt x="-2488" y="24516"/>
                    <a:pt x="-1075" y="42654"/>
                    <a:pt x="3941" y="53176"/>
                  </a:cubicBezTo>
                  <a:cubicBezTo>
                    <a:pt x="3941" y="53176"/>
                    <a:pt x="11645" y="30624"/>
                    <a:pt x="25658" y="25712"/>
                  </a:cubicBezTo>
                  <a:cubicBezTo>
                    <a:pt x="39671" y="20792"/>
                    <a:pt x="50497" y="1210"/>
                    <a:pt x="50497" y="1210"/>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3"/>
            <p:cNvSpPr/>
            <p:nvPr/>
          </p:nvSpPr>
          <p:spPr>
            <a:xfrm>
              <a:off x="5321060" y="6069719"/>
              <a:ext cx="116371" cy="134830"/>
            </a:xfrm>
            <a:custGeom>
              <a:rect b="b" l="l" r="r" t="t"/>
              <a:pathLst>
                <a:path extrusionOk="0" h="134830" w="116371">
                  <a:moveTo>
                    <a:pt x="93796" y="0"/>
                  </a:moveTo>
                  <a:lnTo>
                    <a:pt x="0" y="2119"/>
                  </a:lnTo>
                  <a:lnTo>
                    <a:pt x="21525" y="132431"/>
                  </a:lnTo>
                  <a:lnTo>
                    <a:pt x="116476" y="135505"/>
                  </a:ln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3"/>
            <p:cNvSpPr/>
            <p:nvPr/>
          </p:nvSpPr>
          <p:spPr>
            <a:xfrm>
              <a:off x="5417582" y="6122551"/>
              <a:ext cx="115569" cy="51364"/>
            </a:xfrm>
            <a:custGeom>
              <a:rect b="b" l="l" r="r" t="t"/>
              <a:pathLst>
                <a:path extrusionOk="0" h="51364" w="115569">
                  <a:moveTo>
                    <a:pt x="115869" y="51614"/>
                  </a:moveTo>
                  <a:cubicBezTo>
                    <a:pt x="108775" y="37585"/>
                    <a:pt x="111551" y="25322"/>
                    <a:pt x="115227" y="17392"/>
                  </a:cubicBezTo>
                  <a:cubicBezTo>
                    <a:pt x="103486" y="15017"/>
                    <a:pt x="79947" y="13990"/>
                    <a:pt x="47675" y="9254"/>
                  </a:cubicBezTo>
                  <a:cubicBezTo>
                    <a:pt x="47675" y="9254"/>
                    <a:pt x="47675" y="9278"/>
                    <a:pt x="47667" y="9311"/>
                  </a:cubicBezTo>
                  <a:cubicBezTo>
                    <a:pt x="44192" y="8388"/>
                    <a:pt x="39048" y="6807"/>
                    <a:pt x="34449" y="4503"/>
                  </a:cubicBezTo>
                  <a:cubicBezTo>
                    <a:pt x="26576" y="563"/>
                    <a:pt x="5573" y="-2062"/>
                    <a:pt x="1111" y="2144"/>
                  </a:cubicBezTo>
                  <a:cubicBezTo>
                    <a:pt x="-3352" y="6341"/>
                    <a:pt x="5838" y="23404"/>
                    <a:pt x="24995" y="23933"/>
                  </a:cubicBezTo>
                  <a:cubicBezTo>
                    <a:pt x="35613" y="24222"/>
                    <a:pt x="42033" y="25322"/>
                    <a:pt x="45653" y="26237"/>
                  </a:cubicBezTo>
                  <a:cubicBezTo>
                    <a:pt x="48831" y="27697"/>
                    <a:pt x="85003" y="44214"/>
                    <a:pt x="115869" y="51614"/>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4" name="Google Shape;1104;p3"/>
          <p:cNvGrpSpPr/>
          <p:nvPr/>
        </p:nvGrpSpPr>
        <p:grpSpPr>
          <a:xfrm>
            <a:off x="6954003" y="3748637"/>
            <a:ext cx="626184" cy="1010797"/>
            <a:chOff x="6649542" y="2180623"/>
            <a:chExt cx="1528024" cy="2466561"/>
          </a:xfrm>
        </p:grpSpPr>
        <p:sp>
          <p:nvSpPr>
            <p:cNvPr id="1105" name="Google Shape;1105;p3"/>
            <p:cNvSpPr/>
            <p:nvPr/>
          </p:nvSpPr>
          <p:spPr>
            <a:xfrm>
              <a:off x="7693232" y="2195867"/>
              <a:ext cx="484334" cy="547268"/>
            </a:xfrm>
            <a:custGeom>
              <a:rect b="b" l="l" r="r" t="t"/>
              <a:pathLst>
                <a:path extrusionOk="0" h="960120" w="849708">
                  <a:moveTo>
                    <a:pt x="3888" y="0"/>
                  </a:moveTo>
                  <a:lnTo>
                    <a:pt x="0" y="844524"/>
                  </a:lnTo>
                  <a:lnTo>
                    <a:pt x="849708" y="960120"/>
                  </a:lnTo>
                  <a:cubicBezTo>
                    <a:pt x="847168" y="647078"/>
                    <a:pt x="844627" y="334037"/>
                    <a:pt x="842087" y="20995"/>
                  </a:cubicBezTo>
                  <a:lnTo>
                    <a:pt x="3888" y="0"/>
                  </a:lnTo>
                  <a:close/>
                </a:path>
              </a:pathLst>
            </a:custGeom>
            <a:solidFill>
              <a:srgbClr val="D04A0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Helvetica Neue"/>
                <a:ea typeface="Helvetica Neue"/>
                <a:cs typeface="Helvetica Neue"/>
                <a:sym typeface="Helvetica Neue"/>
              </a:endParaRPr>
            </a:p>
          </p:txBody>
        </p:sp>
        <p:sp>
          <p:nvSpPr>
            <p:cNvPr id="1106" name="Google Shape;1106;p3"/>
            <p:cNvSpPr/>
            <p:nvPr/>
          </p:nvSpPr>
          <p:spPr>
            <a:xfrm>
              <a:off x="7219956" y="2180623"/>
              <a:ext cx="411480" cy="469900"/>
            </a:xfrm>
            <a:custGeom>
              <a:rect b="b" l="l" r="r" t="t"/>
              <a:pathLst>
                <a:path extrusionOk="0" h="469900" w="411480">
                  <a:moveTo>
                    <a:pt x="411480" y="15240"/>
                  </a:moveTo>
                  <a:cubicBezTo>
                    <a:pt x="410633" y="166793"/>
                    <a:pt x="409787" y="318347"/>
                    <a:pt x="408940" y="469900"/>
                  </a:cubicBezTo>
                  <a:lnTo>
                    <a:pt x="5080" y="424180"/>
                  </a:lnTo>
                  <a:cubicBezTo>
                    <a:pt x="3387" y="282787"/>
                    <a:pt x="1693" y="141393"/>
                    <a:pt x="0" y="0"/>
                  </a:cubicBezTo>
                  <a:lnTo>
                    <a:pt x="411480" y="15240"/>
                  </a:lnTo>
                  <a:close/>
                </a:path>
              </a:pathLst>
            </a:custGeom>
            <a:solidFill>
              <a:srgbClr val="D04A0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Helvetica Neue"/>
                <a:ea typeface="Helvetica Neue"/>
                <a:cs typeface="Helvetica Neue"/>
                <a:sym typeface="Helvetica Neue"/>
              </a:endParaRPr>
            </a:p>
          </p:txBody>
        </p:sp>
        <p:grpSp>
          <p:nvGrpSpPr>
            <p:cNvPr id="1107" name="Google Shape;1107;p3"/>
            <p:cNvGrpSpPr/>
            <p:nvPr/>
          </p:nvGrpSpPr>
          <p:grpSpPr>
            <a:xfrm>
              <a:off x="6649542" y="2339436"/>
              <a:ext cx="1138506" cy="2307748"/>
              <a:chOff x="9381289" y="4301537"/>
              <a:chExt cx="925088" cy="1875151"/>
            </a:xfrm>
          </p:grpSpPr>
          <p:sp>
            <p:nvSpPr>
              <p:cNvPr id="1108" name="Google Shape;1108;p3"/>
              <p:cNvSpPr/>
              <p:nvPr/>
            </p:nvSpPr>
            <p:spPr>
              <a:xfrm>
                <a:off x="9381768" y="5176308"/>
                <a:ext cx="78246" cy="136931"/>
              </a:xfrm>
              <a:custGeom>
                <a:rect b="b" l="l" r="r" t="t"/>
                <a:pathLst>
                  <a:path extrusionOk="0" h="136931" w="78246">
                    <a:moveTo>
                      <a:pt x="66112" y="8411"/>
                    </a:moveTo>
                    <a:cubicBezTo>
                      <a:pt x="66112" y="8411"/>
                      <a:pt x="73154" y="20148"/>
                      <a:pt x="74132" y="29538"/>
                    </a:cubicBezTo>
                    <a:cubicBezTo>
                      <a:pt x="74915" y="37167"/>
                      <a:pt x="81174" y="48317"/>
                      <a:pt x="83913" y="54577"/>
                    </a:cubicBezTo>
                    <a:cubicBezTo>
                      <a:pt x="86652" y="60837"/>
                      <a:pt x="95455" y="89005"/>
                      <a:pt x="95846" y="96243"/>
                    </a:cubicBezTo>
                    <a:cubicBezTo>
                      <a:pt x="96041" y="99177"/>
                      <a:pt x="89195" y="118152"/>
                      <a:pt x="90173" y="124216"/>
                    </a:cubicBezTo>
                    <a:cubicBezTo>
                      <a:pt x="91151" y="130280"/>
                      <a:pt x="94672" y="142213"/>
                      <a:pt x="89195" y="142995"/>
                    </a:cubicBezTo>
                    <a:cubicBezTo>
                      <a:pt x="83718" y="143778"/>
                      <a:pt x="77653" y="133997"/>
                      <a:pt x="77653" y="133997"/>
                    </a:cubicBezTo>
                    <a:cubicBezTo>
                      <a:pt x="77653" y="133997"/>
                      <a:pt x="78240" y="139474"/>
                      <a:pt x="73545" y="141626"/>
                    </a:cubicBezTo>
                    <a:cubicBezTo>
                      <a:pt x="64547" y="145734"/>
                      <a:pt x="59852" y="142213"/>
                      <a:pt x="59852" y="142213"/>
                    </a:cubicBezTo>
                    <a:cubicBezTo>
                      <a:pt x="59852" y="142213"/>
                      <a:pt x="56527" y="148277"/>
                      <a:pt x="52419" y="149059"/>
                    </a:cubicBezTo>
                    <a:cubicBezTo>
                      <a:pt x="43225" y="150820"/>
                      <a:pt x="38922" y="147299"/>
                      <a:pt x="38922" y="147299"/>
                    </a:cubicBezTo>
                    <a:cubicBezTo>
                      <a:pt x="38922" y="147299"/>
                      <a:pt x="34814" y="150820"/>
                      <a:pt x="28554" y="150624"/>
                    </a:cubicBezTo>
                    <a:cubicBezTo>
                      <a:pt x="20534" y="150429"/>
                      <a:pt x="17208" y="143582"/>
                      <a:pt x="17208" y="143582"/>
                    </a:cubicBezTo>
                    <a:cubicBezTo>
                      <a:pt x="17208" y="143582"/>
                      <a:pt x="7036" y="145734"/>
                      <a:pt x="4102" y="140844"/>
                    </a:cubicBezTo>
                    <a:cubicBezTo>
                      <a:pt x="1168" y="136149"/>
                      <a:pt x="1559" y="131063"/>
                      <a:pt x="385" y="126759"/>
                    </a:cubicBezTo>
                    <a:cubicBezTo>
                      <a:pt x="-789" y="122456"/>
                      <a:pt x="-6" y="83528"/>
                      <a:pt x="13296" y="55359"/>
                    </a:cubicBezTo>
                    <a:cubicBezTo>
                      <a:pt x="26598" y="27386"/>
                      <a:pt x="9970" y="0"/>
                      <a:pt x="9970" y="0"/>
                    </a:cubicBezTo>
                    <a:lnTo>
                      <a:pt x="66112" y="8411"/>
                    </a:ln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09" name="Google Shape;1109;p3"/>
              <p:cNvSpPr/>
              <p:nvPr/>
            </p:nvSpPr>
            <p:spPr>
              <a:xfrm>
                <a:off x="9381289" y="5255192"/>
                <a:ext cx="78246" cy="58684"/>
              </a:xfrm>
              <a:custGeom>
                <a:rect b="b" l="l" r="r" t="t"/>
                <a:pathLst>
                  <a:path extrusionOk="0" h="58684" w="78246">
                    <a:moveTo>
                      <a:pt x="79502" y="51592"/>
                    </a:moveTo>
                    <a:cubicBezTo>
                      <a:pt x="79502" y="51592"/>
                      <a:pt x="80480" y="16577"/>
                      <a:pt x="71286" y="9143"/>
                    </a:cubicBezTo>
                    <a:cubicBezTo>
                      <a:pt x="62092" y="1710"/>
                      <a:pt x="61114" y="14229"/>
                      <a:pt x="61114" y="14229"/>
                    </a:cubicBezTo>
                    <a:cubicBezTo>
                      <a:pt x="61114" y="14229"/>
                      <a:pt x="62288" y="1710"/>
                      <a:pt x="52311" y="145"/>
                    </a:cubicBezTo>
                    <a:cubicBezTo>
                      <a:pt x="42335" y="-1616"/>
                      <a:pt x="41748" y="13251"/>
                      <a:pt x="41748" y="13251"/>
                    </a:cubicBezTo>
                    <a:cubicBezTo>
                      <a:pt x="41748" y="13251"/>
                      <a:pt x="40183" y="3666"/>
                      <a:pt x="29620" y="5622"/>
                    </a:cubicBezTo>
                    <a:cubicBezTo>
                      <a:pt x="19057" y="7578"/>
                      <a:pt x="21600" y="19902"/>
                      <a:pt x="21600" y="19902"/>
                    </a:cubicBezTo>
                    <a:cubicBezTo>
                      <a:pt x="21600" y="19902"/>
                      <a:pt x="11428" y="7774"/>
                      <a:pt x="4972" y="19511"/>
                    </a:cubicBezTo>
                    <a:cubicBezTo>
                      <a:pt x="-5982" y="39073"/>
                      <a:pt x="4581" y="62155"/>
                      <a:pt x="4581" y="62155"/>
                    </a:cubicBezTo>
                    <a:cubicBezTo>
                      <a:pt x="4581" y="62155"/>
                      <a:pt x="7711" y="67437"/>
                      <a:pt x="17687" y="64894"/>
                    </a:cubicBezTo>
                    <a:cubicBezTo>
                      <a:pt x="17687" y="64894"/>
                      <a:pt x="24338" y="78391"/>
                      <a:pt x="39401" y="68610"/>
                    </a:cubicBezTo>
                    <a:cubicBezTo>
                      <a:pt x="39401" y="68610"/>
                      <a:pt x="54854" y="77022"/>
                      <a:pt x="60332" y="63525"/>
                    </a:cubicBezTo>
                    <a:cubicBezTo>
                      <a:pt x="60332" y="63329"/>
                      <a:pt x="77155" y="71349"/>
                      <a:pt x="79502" y="51592"/>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10" name="Google Shape;1110;p3"/>
              <p:cNvSpPr/>
              <p:nvPr/>
            </p:nvSpPr>
            <p:spPr>
              <a:xfrm>
                <a:off x="9383327" y="4599485"/>
                <a:ext cx="176054" cy="625971"/>
              </a:xfrm>
              <a:custGeom>
                <a:rect b="b" l="l" r="r" t="t"/>
                <a:pathLst>
                  <a:path extrusionOk="0" h="625971" w="176054">
                    <a:moveTo>
                      <a:pt x="183097" y="81718"/>
                    </a:moveTo>
                    <a:cubicBezTo>
                      <a:pt x="183097" y="81718"/>
                      <a:pt x="123238" y="281051"/>
                      <a:pt x="103090" y="354603"/>
                    </a:cubicBezTo>
                    <a:cubicBezTo>
                      <a:pt x="96830" y="377685"/>
                      <a:pt x="81376" y="597949"/>
                      <a:pt x="78638" y="606947"/>
                    </a:cubicBezTo>
                    <a:cubicBezTo>
                      <a:pt x="75899" y="615750"/>
                      <a:pt x="0" y="627878"/>
                      <a:pt x="0" y="627878"/>
                    </a:cubicBezTo>
                    <a:cubicBezTo>
                      <a:pt x="0" y="627878"/>
                      <a:pt x="9194" y="352255"/>
                      <a:pt x="9976" y="337193"/>
                    </a:cubicBezTo>
                    <a:cubicBezTo>
                      <a:pt x="10759" y="322131"/>
                      <a:pt x="93700" y="14427"/>
                      <a:pt x="117761" y="3472"/>
                    </a:cubicBezTo>
                    <a:cubicBezTo>
                      <a:pt x="135758" y="-4744"/>
                      <a:pt x="145343" y="2103"/>
                      <a:pt x="168034" y="18926"/>
                    </a:cubicBezTo>
                    <a:cubicBezTo>
                      <a:pt x="200115" y="42791"/>
                      <a:pt x="183097" y="81718"/>
                      <a:pt x="183097" y="81718"/>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11" name="Google Shape;1111;p3"/>
              <p:cNvSpPr/>
              <p:nvPr/>
            </p:nvSpPr>
            <p:spPr>
              <a:xfrm>
                <a:off x="10149692" y="4312325"/>
                <a:ext cx="136931" cy="97808"/>
              </a:xfrm>
              <a:custGeom>
                <a:rect b="b" l="l" r="r" t="t"/>
                <a:pathLst>
                  <a:path extrusionOk="0" h="97808" w="136931">
                    <a:moveTo>
                      <a:pt x="0" y="89659"/>
                    </a:moveTo>
                    <a:lnTo>
                      <a:pt x="136993" y="0"/>
                    </a:lnTo>
                    <a:lnTo>
                      <a:pt x="143635" y="10148"/>
                    </a:lnTo>
                    <a:lnTo>
                      <a:pt x="6641" y="998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12" name="Google Shape;1112;p3"/>
              <p:cNvSpPr/>
              <p:nvPr/>
            </p:nvSpPr>
            <p:spPr>
              <a:xfrm>
                <a:off x="10207261" y="4321745"/>
                <a:ext cx="97807" cy="97808"/>
              </a:xfrm>
              <a:custGeom>
                <a:rect b="b" l="l" r="r" t="t"/>
                <a:pathLst>
                  <a:path extrusionOk="0" h="97808" w="97807">
                    <a:moveTo>
                      <a:pt x="100742" y="41974"/>
                    </a:moveTo>
                    <a:cubicBezTo>
                      <a:pt x="100742" y="41974"/>
                      <a:pt x="99373" y="49799"/>
                      <a:pt x="97221" y="52733"/>
                    </a:cubicBezTo>
                    <a:cubicBezTo>
                      <a:pt x="97221" y="52733"/>
                      <a:pt x="92722" y="58014"/>
                      <a:pt x="89788" y="62122"/>
                    </a:cubicBezTo>
                    <a:cubicBezTo>
                      <a:pt x="88810" y="63296"/>
                      <a:pt x="88027" y="64470"/>
                      <a:pt x="87636" y="65252"/>
                    </a:cubicBezTo>
                    <a:cubicBezTo>
                      <a:pt x="85875" y="68578"/>
                      <a:pt x="82941" y="76207"/>
                      <a:pt x="76290" y="82858"/>
                    </a:cubicBezTo>
                    <a:cubicBezTo>
                      <a:pt x="69835" y="89509"/>
                      <a:pt x="44405" y="110439"/>
                      <a:pt x="44405" y="110439"/>
                    </a:cubicBezTo>
                    <a:lnTo>
                      <a:pt x="22692" y="92052"/>
                    </a:lnTo>
                    <a:lnTo>
                      <a:pt x="0" y="81880"/>
                    </a:lnTo>
                    <a:cubicBezTo>
                      <a:pt x="0" y="81880"/>
                      <a:pt x="12715" y="26911"/>
                      <a:pt x="17997" y="20065"/>
                    </a:cubicBezTo>
                    <a:cubicBezTo>
                      <a:pt x="18583" y="19478"/>
                      <a:pt x="18975" y="18696"/>
                      <a:pt x="19562" y="18109"/>
                    </a:cubicBezTo>
                    <a:cubicBezTo>
                      <a:pt x="24648" y="12827"/>
                      <a:pt x="30712" y="10871"/>
                      <a:pt x="33646" y="8328"/>
                    </a:cubicBezTo>
                    <a:cubicBezTo>
                      <a:pt x="34820" y="7350"/>
                      <a:pt x="46361" y="-1062"/>
                      <a:pt x="50469" y="112"/>
                    </a:cubicBezTo>
                    <a:cubicBezTo>
                      <a:pt x="56142" y="1677"/>
                      <a:pt x="59663" y="5002"/>
                      <a:pt x="60837" y="8915"/>
                    </a:cubicBezTo>
                    <a:cubicBezTo>
                      <a:pt x="60837" y="8915"/>
                      <a:pt x="71987" y="12240"/>
                      <a:pt x="76290" y="18891"/>
                    </a:cubicBezTo>
                    <a:cubicBezTo>
                      <a:pt x="76290" y="18891"/>
                      <a:pt x="86658" y="21630"/>
                      <a:pt x="89788" y="31411"/>
                    </a:cubicBezTo>
                    <a:cubicBezTo>
                      <a:pt x="90179" y="31411"/>
                      <a:pt x="100351" y="35518"/>
                      <a:pt x="100742" y="41974"/>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13" name="Google Shape;1113;p3"/>
              <p:cNvSpPr/>
              <p:nvPr/>
            </p:nvSpPr>
            <p:spPr>
              <a:xfrm>
                <a:off x="9446119" y="6038072"/>
                <a:ext cx="58684" cy="39123"/>
              </a:xfrm>
              <a:custGeom>
                <a:rect b="b" l="l" r="r" t="t"/>
                <a:pathLst>
                  <a:path extrusionOk="0" h="39123" w="58684">
                    <a:moveTo>
                      <a:pt x="71596" y="4814"/>
                    </a:moveTo>
                    <a:cubicBezTo>
                      <a:pt x="71596" y="4814"/>
                      <a:pt x="66118" y="42764"/>
                      <a:pt x="65531" y="48437"/>
                    </a:cubicBezTo>
                    <a:cubicBezTo>
                      <a:pt x="64945" y="54109"/>
                      <a:pt x="4890" y="45111"/>
                      <a:pt x="4890" y="45111"/>
                    </a:cubicBezTo>
                    <a:lnTo>
                      <a:pt x="0" y="119"/>
                    </a:lnTo>
                    <a:cubicBezTo>
                      <a:pt x="0" y="-76"/>
                      <a:pt x="64162" y="-663"/>
                      <a:pt x="71596" y="4814"/>
                    </a:cubicBezTo>
                    <a:close/>
                  </a:path>
                </a:pathLst>
              </a:custGeom>
              <a:solidFill>
                <a:srgbClr val="7D7D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14" name="Google Shape;1114;p3"/>
              <p:cNvSpPr/>
              <p:nvPr/>
            </p:nvSpPr>
            <p:spPr>
              <a:xfrm>
                <a:off x="9436717" y="6078880"/>
                <a:ext cx="176054" cy="97808"/>
              </a:xfrm>
              <a:custGeom>
                <a:rect b="b" l="l" r="r" t="t"/>
                <a:pathLst>
                  <a:path extrusionOk="0" h="97808" w="176054">
                    <a:moveTo>
                      <a:pt x="75521" y="2739"/>
                    </a:moveTo>
                    <a:cubicBezTo>
                      <a:pt x="75521" y="2739"/>
                      <a:pt x="94496" y="25626"/>
                      <a:pt x="112883" y="35406"/>
                    </a:cubicBezTo>
                    <a:cubicBezTo>
                      <a:pt x="131271" y="45383"/>
                      <a:pt x="160222" y="49295"/>
                      <a:pt x="170981" y="59663"/>
                    </a:cubicBezTo>
                    <a:cubicBezTo>
                      <a:pt x="178806" y="67096"/>
                      <a:pt x="199541" y="98982"/>
                      <a:pt x="123251" y="98395"/>
                    </a:cubicBezTo>
                    <a:cubicBezTo>
                      <a:pt x="46961" y="97808"/>
                      <a:pt x="10185" y="102894"/>
                      <a:pt x="1969" y="90570"/>
                    </a:cubicBezTo>
                    <a:cubicBezTo>
                      <a:pt x="-6247" y="78246"/>
                      <a:pt x="13902" y="0"/>
                      <a:pt x="13902" y="0"/>
                    </a:cubicBezTo>
                    <a:cubicBezTo>
                      <a:pt x="13902" y="0"/>
                      <a:pt x="31898" y="6651"/>
                      <a:pt x="75521" y="27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15" name="Google Shape;1115;p3"/>
              <p:cNvSpPr/>
              <p:nvPr/>
            </p:nvSpPr>
            <p:spPr>
              <a:xfrm>
                <a:off x="9876083" y="6038072"/>
                <a:ext cx="58684" cy="39123"/>
              </a:xfrm>
              <a:custGeom>
                <a:rect b="b" l="l" r="r" t="t"/>
                <a:pathLst>
                  <a:path extrusionOk="0" h="39123" w="58684">
                    <a:moveTo>
                      <a:pt x="71596" y="4814"/>
                    </a:moveTo>
                    <a:cubicBezTo>
                      <a:pt x="71596" y="4814"/>
                      <a:pt x="66118" y="42764"/>
                      <a:pt x="65532" y="48437"/>
                    </a:cubicBezTo>
                    <a:cubicBezTo>
                      <a:pt x="64945" y="54109"/>
                      <a:pt x="4891" y="45111"/>
                      <a:pt x="4891" y="45111"/>
                    </a:cubicBezTo>
                    <a:lnTo>
                      <a:pt x="0" y="119"/>
                    </a:lnTo>
                    <a:cubicBezTo>
                      <a:pt x="-195" y="-76"/>
                      <a:pt x="63967" y="-663"/>
                      <a:pt x="71596" y="4814"/>
                    </a:cubicBezTo>
                    <a:close/>
                  </a:path>
                </a:pathLst>
              </a:custGeom>
              <a:solidFill>
                <a:srgbClr val="7D7D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16" name="Google Shape;1116;p3"/>
              <p:cNvSpPr/>
              <p:nvPr/>
            </p:nvSpPr>
            <p:spPr>
              <a:xfrm>
                <a:off x="9866681" y="6078880"/>
                <a:ext cx="195615" cy="97808"/>
              </a:xfrm>
              <a:custGeom>
                <a:rect b="b" l="l" r="r" t="t"/>
                <a:pathLst>
                  <a:path extrusionOk="0" h="97808" w="195615">
                    <a:moveTo>
                      <a:pt x="75521" y="2739"/>
                    </a:moveTo>
                    <a:cubicBezTo>
                      <a:pt x="75521" y="2739"/>
                      <a:pt x="94496" y="25626"/>
                      <a:pt x="112883" y="35406"/>
                    </a:cubicBezTo>
                    <a:cubicBezTo>
                      <a:pt x="131271" y="45383"/>
                      <a:pt x="198954" y="53599"/>
                      <a:pt x="209713" y="63771"/>
                    </a:cubicBezTo>
                    <a:cubicBezTo>
                      <a:pt x="217538" y="71204"/>
                      <a:pt x="230644" y="101133"/>
                      <a:pt x="123251" y="98395"/>
                    </a:cubicBezTo>
                    <a:cubicBezTo>
                      <a:pt x="46961" y="96439"/>
                      <a:pt x="10185" y="102894"/>
                      <a:pt x="1969" y="90570"/>
                    </a:cubicBezTo>
                    <a:cubicBezTo>
                      <a:pt x="-6247" y="78246"/>
                      <a:pt x="13902" y="0"/>
                      <a:pt x="13902" y="0"/>
                    </a:cubicBezTo>
                    <a:cubicBezTo>
                      <a:pt x="13902" y="0"/>
                      <a:pt x="30725" y="7042"/>
                      <a:pt x="75521" y="27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17" name="Google Shape;1117;p3"/>
              <p:cNvSpPr/>
              <p:nvPr/>
            </p:nvSpPr>
            <p:spPr>
              <a:xfrm>
                <a:off x="9436562" y="5070088"/>
                <a:ext cx="254300" cy="997641"/>
              </a:xfrm>
              <a:custGeom>
                <a:rect b="b" l="l" r="r" t="t"/>
                <a:pathLst>
                  <a:path extrusionOk="0" h="997641" w="254300">
                    <a:moveTo>
                      <a:pt x="130840" y="0"/>
                    </a:moveTo>
                    <a:cubicBezTo>
                      <a:pt x="130840" y="0"/>
                      <a:pt x="74502" y="89592"/>
                      <a:pt x="78610" y="170577"/>
                    </a:cubicBezTo>
                    <a:cubicBezTo>
                      <a:pt x="82718" y="251562"/>
                      <a:pt x="58266" y="339981"/>
                      <a:pt x="49659" y="424487"/>
                    </a:cubicBezTo>
                    <a:cubicBezTo>
                      <a:pt x="40270" y="518774"/>
                      <a:pt x="1538" y="741972"/>
                      <a:pt x="168" y="792440"/>
                    </a:cubicBezTo>
                    <a:cubicBezTo>
                      <a:pt x="-1201" y="842909"/>
                      <a:pt x="6232" y="1003901"/>
                      <a:pt x="6232" y="1003901"/>
                    </a:cubicBezTo>
                    <a:lnTo>
                      <a:pt x="83501" y="1005662"/>
                    </a:lnTo>
                    <a:cubicBezTo>
                      <a:pt x="83501" y="1005662"/>
                      <a:pt x="148445" y="615408"/>
                      <a:pt x="165268" y="575698"/>
                    </a:cubicBezTo>
                    <a:cubicBezTo>
                      <a:pt x="182091" y="535792"/>
                      <a:pt x="265424" y="251954"/>
                      <a:pt x="268358" y="220264"/>
                    </a:cubicBezTo>
                    <a:cubicBezTo>
                      <a:pt x="271292" y="188183"/>
                      <a:pt x="130840" y="0"/>
                      <a:pt x="13084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18" name="Google Shape;1118;p3"/>
              <p:cNvSpPr/>
              <p:nvPr/>
            </p:nvSpPr>
            <p:spPr>
              <a:xfrm>
                <a:off x="9539233" y="5054586"/>
                <a:ext cx="410793" cy="1017203"/>
              </a:xfrm>
              <a:custGeom>
                <a:rect b="b" l="l" r="r" t="t"/>
                <a:pathLst>
                  <a:path extrusionOk="0" h="1017203" w="410793">
                    <a:moveTo>
                      <a:pt x="324918" y="27630"/>
                    </a:moveTo>
                    <a:cubicBezTo>
                      <a:pt x="324918" y="27630"/>
                      <a:pt x="367367" y="249458"/>
                      <a:pt x="373040" y="299145"/>
                    </a:cubicBezTo>
                    <a:cubicBezTo>
                      <a:pt x="378713" y="348636"/>
                      <a:pt x="382429" y="538970"/>
                      <a:pt x="385168" y="569877"/>
                    </a:cubicBezTo>
                    <a:cubicBezTo>
                      <a:pt x="387907" y="600785"/>
                      <a:pt x="411380" y="974216"/>
                      <a:pt x="418814" y="1021164"/>
                    </a:cubicBezTo>
                    <a:lnTo>
                      <a:pt x="320028" y="1021164"/>
                    </a:lnTo>
                    <a:cubicBezTo>
                      <a:pt x="320028" y="1021164"/>
                      <a:pt x="244129" y="749062"/>
                      <a:pt x="244129" y="620346"/>
                    </a:cubicBezTo>
                    <a:cubicBezTo>
                      <a:pt x="244129" y="491631"/>
                      <a:pt x="185444" y="340420"/>
                      <a:pt x="147690" y="255523"/>
                    </a:cubicBezTo>
                    <a:cubicBezTo>
                      <a:pt x="109936" y="170625"/>
                      <a:pt x="23278" y="168669"/>
                      <a:pt x="0" y="11002"/>
                    </a:cubicBezTo>
                    <a:cubicBezTo>
                      <a:pt x="-196" y="10807"/>
                      <a:pt x="293424" y="-22448"/>
                      <a:pt x="324918" y="276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19" name="Google Shape;1119;p3"/>
              <p:cNvSpPr/>
              <p:nvPr/>
            </p:nvSpPr>
            <p:spPr>
              <a:xfrm>
                <a:off x="9613933" y="4310264"/>
                <a:ext cx="176054" cy="215177"/>
              </a:xfrm>
              <a:custGeom>
                <a:rect b="b" l="l" r="r" t="t"/>
                <a:pathLst>
                  <a:path extrusionOk="0" h="215177" w="176054">
                    <a:moveTo>
                      <a:pt x="47560" y="6898"/>
                    </a:moveTo>
                    <a:cubicBezTo>
                      <a:pt x="47560" y="6898"/>
                      <a:pt x="123263" y="-21271"/>
                      <a:pt x="158083" y="36240"/>
                    </a:cubicBezTo>
                    <a:cubicBezTo>
                      <a:pt x="192902" y="93751"/>
                      <a:pt x="189577" y="209165"/>
                      <a:pt x="151432" y="223249"/>
                    </a:cubicBezTo>
                    <a:cubicBezTo>
                      <a:pt x="113287" y="237333"/>
                      <a:pt x="55971" y="230096"/>
                      <a:pt x="36410" y="193907"/>
                    </a:cubicBezTo>
                    <a:cubicBezTo>
                      <a:pt x="16848" y="157913"/>
                      <a:pt x="-757" y="105684"/>
                      <a:pt x="25" y="70864"/>
                    </a:cubicBezTo>
                    <a:cubicBezTo>
                      <a:pt x="1199" y="36240"/>
                      <a:pt x="27803" y="16874"/>
                      <a:pt x="47560" y="6898"/>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20" name="Google Shape;1120;p3"/>
              <p:cNvSpPr/>
              <p:nvPr/>
            </p:nvSpPr>
            <p:spPr>
              <a:xfrm>
                <a:off x="9635923" y="4464305"/>
                <a:ext cx="117369" cy="97808"/>
              </a:xfrm>
              <a:custGeom>
                <a:rect b="b" l="l" r="r" t="t"/>
                <a:pathLst>
                  <a:path extrusionOk="0" h="97808" w="117369">
                    <a:moveTo>
                      <a:pt x="121422" y="71751"/>
                    </a:moveTo>
                    <a:cubicBezTo>
                      <a:pt x="121422" y="71751"/>
                      <a:pt x="118292" y="92095"/>
                      <a:pt x="123574" y="102267"/>
                    </a:cubicBezTo>
                    <a:cubicBezTo>
                      <a:pt x="128855" y="112244"/>
                      <a:pt x="25570" y="112635"/>
                      <a:pt x="25570" y="112635"/>
                    </a:cubicBezTo>
                    <a:cubicBezTo>
                      <a:pt x="25570" y="112635"/>
                      <a:pt x="17159" y="57862"/>
                      <a:pt x="1314" y="11697"/>
                    </a:cubicBezTo>
                    <a:cubicBezTo>
                      <a:pt x="-14727" y="-34664"/>
                      <a:pt x="121422" y="71751"/>
                      <a:pt x="121422" y="71751"/>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21" name="Google Shape;1121;p3"/>
              <p:cNvSpPr/>
              <p:nvPr/>
            </p:nvSpPr>
            <p:spPr>
              <a:xfrm>
                <a:off x="9608023" y="4301537"/>
                <a:ext cx="176054" cy="176054"/>
              </a:xfrm>
              <a:custGeom>
                <a:rect b="b" l="l" r="r" t="t"/>
                <a:pathLst>
                  <a:path extrusionOk="0" h="176054" w="176054">
                    <a:moveTo>
                      <a:pt x="29018" y="174465"/>
                    </a:moveTo>
                    <a:cubicBezTo>
                      <a:pt x="29018" y="174465"/>
                      <a:pt x="36060" y="186202"/>
                      <a:pt x="65206" y="181703"/>
                    </a:cubicBezTo>
                    <a:cubicBezTo>
                      <a:pt x="94353" y="177204"/>
                      <a:pt x="129760" y="138472"/>
                      <a:pt x="141888" y="134168"/>
                    </a:cubicBezTo>
                    <a:cubicBezTo>
                      <a:pt x="154016" y="129864"/>
                      <a:pt x="154212" y="122822"/>
                      <a:pt x="154212" y="122822"/>
                    </a:cubicBezTo>
                    <a:lnTo>
                      <a:pt x="161841" y="133972"/>
                    </a:lnTo>
                    <a:lnTo>
                      <a:pt x="174751" y="134755"/>
                    </a:lnTo>
                    <a:cubicBezTo>
                      <a:pt x="174751" y="134755"/>
                      <a:pt x="163014" y="100131"/>
                      <a:pt x="180815" y="86047"/>
                    </a:cubicBezTo>
                    <a:cubicBezTo>
                      <a:pt x="198617" y="71962"/>
                      <a:pt x="162427" y="-26041"/>
                      <a:pt x="69119" y="6626"/>
                    </a:cubicBezTo>
                    <a:cubicBezTo>
                      <a:pt x="69119" y="6626"/>
                      <a:pt x="-2477" y="26384"/>
                      <a:pt x="66" y="67072"/>
                    </a:cubicBezTo>
                    <a:cubicBezTo>
                      <a:pt x="2609" y="107760"/>
                      <a:pt x="12977" y="154121"/>
                      <a:pt x="29018" y="1744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22" name="Google Shape;1122;p3"/>
              <p:cNvSpPr/>
              <p:nvPr/>
            </p:nvSpPr>
            <p:spPr>
              <a:xfrm>
                <a:off x="9649560" y="4537091"/>
                <a:ext cx="97807" cy="19561"/>
              </a:xfrm>
              <a:custGeom>
                <a:rect b="b" l="l" r="r" t="t"/>
                <a:pathLst>
                  <a:path extrusionOk="0" h="19561" w="97807">
                    <a:moveTo>
                      <a:pt x="115805" y="28308"/>
                    </a:moveTo>
                    <a:cubicBezTo>
                      <a:pt x="115805" y="28308"/>
                      <a:pt x="115413" y="9138"/>
                      <a:pt x="106806" y="7182"/>
                    </a:cubicBezTo>
                    <a:cubicBezTo>
                      <a:pt x="98003" y="5421"/>
                      <a:pt x="10563" y="-2991"/>
                      <a:pt x="0" y="1117"/>
                    </a:cubicBezTo>
                    <a:lnTo>
                      <a:pt x="0" y="23418"/>
                    </a:lnTo>
                    <a:cubicBezTo>
                      <a:pt x="0" y="23613"/>
                      <a:pt x="20540" y="36328"/>
                      <a:pt x="115805" y="28308"/>
                    </a:cubicBezTo>
                    <a:close/>
                  </a:path>
                </a:pathLst>
              </a:custGeom>
              <a:solidFill>
                <a:srgbClr val="70707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23" name="Google Shape;1123;p3"/>
              <p:cNvSpPr/>
              <p:nvPr/>
            </p:nvSpPr>
            <p:spPr>
              <a:xfrm>
                <a:off x="9733123" y="4394611"/>
                <a:ext cx="19561" cy="39123"/>
              </a:xfrm>
              <a:custGeom>
                <a:rect b="b" l="l" r="r" t="t"/>
                <a:pathLst>
                  <a:path extrusionOk="0" h="39123" w="19561">
                    <a:moveTo>
                      <a:pt x="27156" y="14882"/>
                    </a:moveTo>
                    <a:cubicBezTo>
                      <a:pt x="25591" y="8036"/>
                      <a:pt x="8181" y="-11526"/>
                      <a:pt x="1530" y="9405"/>
                    </a:cubicBezTo>
                    <a:cubicBezTo>
                      <a:pt x="-5121" y="30336"/>
                      <a:pt x="11506" y="58504"/>
                      <a:pt x="20896" y="55961"/>
                    </a:cubicBezTo>
                    <a:cubicBezTo>
                      <a:pt x="30090" y="53614"/>
                      <a:pt x="31263" y="32096"/>
                      <a:pt x="27156" y="14882"/>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24" name="Google Shape;1124;p3"/>
              <p:cNvSpPr/>
              <p:nvPr/>
            </p:nvSpPr>
            <p:spPr>
              <a:xfrm>
                <a:off x="9486221" y="4394018"/>
                <a:ext cx="782463" cy="899833"/>
              </a:xfrm>
              <a:custGeom>
                <a:rect b="b" l="l" r="r" t="t"/>
                <a:pathLst>
                  <a:path extrusionOk="0" h="899833" w="782463">
                    <a:moveTo>
                      <a:pt x="423900" y="200527"/>
                    </a:moveTo>
                    <a:cubicBezTo>
                      <a:pt x="363846" y="192702"/>
                      <a:pt x="279144" y="171380"/>
                      <a:pt x="279144" y="171380"/>
                    </a:cubicBezTo>
                    <a:lnTo>
                      <a:pt x="163144" y="166685"/>
                    </a:lnTo>
                    <a:cubicBezTo>
                      <a:pt x="163144" y="166685"/>
                      <a:pt x="56729" y="190159"/>
                      <a:pt x="14867" y="208939"/>
                    </a:cubicBezTo>
                    <a:cubicBezTo>
                      <a:pt x="10954" y="210699"/>
                      <a:pt x="10954" y="303812"/>
                      <a:pt x="0" y="328264"/>
                    </a:cubicBezTo>
                    <a:lnTo>
                      <a:pt x="34820" y="401620"/>
                    </a:lnTo>
                    <a:cubicBezTo>
                      <a:pt x="34820" y="401620"/>
                      <a:pt x="54968" y="546767"/>
                      <a:pt x="59076" y="611321"/>
                    </a:cubicBezTo>
                    <a:cubicBezTo>
                      <a:pt x="61032" y="641054"/>
                      <a:pt x="17606" y="889291"/>
                      <a:pt x="17606" y="889291"/>
                    </a:cubicBezTo>
                    <a:cubicBezTo>
                      <a:pt x="17606" y="889291"/>
                      <a:pt x="63966" y="902984"/>
                      <a:pt x="143191" y="911591"/>
                    </a:cubicBezTo>
                    <a:cubicBezTo>
                      <a:pt x="222220" y="920394"/>
                      <a:pt x="419987" y="908461"/>
                      <a:pt x="421161" y="899072"/>
                    </a:cubicBezTo>
                    <a:cubicBezTo>
                      <a:pt x="422335" y="889682"/>
                      <a:pt x="382821" y="551071"/>
                      <a:pt x="381060" y="533465"/>
                    </a:cubicBezTo>
                    <a:cubicBezTo>
                      <a:pt x="378321" y="506471"/>
                      <a:pt x="390254" y="363475"/>
                      <a:pt x="390254" y="363475"/>
                    </a:cubicBezTo>
                    <a:cubicBezTo>
                      <a:pt x="408446" y="349391"/>
                      <a:pt x="568851" y="274861"/>
                      <a:pt x="612669" y="236129"/>
                    </a:cubicBezTo>
                    <a:cubicBezTo>
                      <a:pt x="624406" y="225762"/>
                      <a:pt x="673897" y="177640"/>
                      <a:pt x="687786" y="161013"/>
                    </a:cubicBezTo>
                    <a:cubicBezTo>
                      <a:pt x="737472" y="102132"/>
                      <a:pt x="778356" y="51663"/>
                      <a:pt x="783246" y="40904"/>
                    </a:cubicBezTo>
                    <a:cubicBezTo>
                      <a:pt x="788919" y="34645"/>
                      <a:pt x="727887" y="1781"/>
                      <a:pt x="722410" y="21"/>
                    </a:cubicBezTo>
                    <a:cubicBezTo>
                      <a:pt x="717715" y="-1544"/>
                      <a:pt x="651597" y="86092"/>
                      <a:pt x="625776" y="114065"/>
                    </a:cubicBezTo>
                    <a:cubicBezTo>
                      <a:pt x="614234" y="126584"/>
                      <a:pt x="566308" y="161404"/>
                      <a:pt x="566308" y="161404"/>
                    </a:cubicBezTo>
                    <a:cubicBezTo>
                      <a:pt x="566308" y="161404"/>
                      <a:pt x="461458" y="202679"/>
                      <a:pt x="423900" y="200527"/>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25" name="Google Shape;1125;p3"/>
              <p:cNvSpPr/>
              <p:nvPr/>
            </p:nvSpPr>
            <p:spPr>
              <a:xfrm>
                <a:off x="9596231" y="4323813"/>
                <a:ext cx="39123" cy="136931"/>
              </a:xfrm>
              <a:custGeom>
                <a:rect b="b" l="l" r="r" t="t"/>
                <a:pathLst>
                  <a:path extrusionOk="0" h="136931" w="39123">
                    <a:moveTo>
                      <a:pt x="43744" y="0"/>
                    </a:moveTo>
                    <a:cubicBezTo>
                      <a:pt x="43744" y="0"/>
                      <a:pt x="-52694" y="7629"/>
                      <a:pt x="40810" y="151994"/>
                    </a:cubicBezTo>
                    <a:lnTo>
                      <a:pt x="437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26" name="Google Shape;1126;p3"/>
              <p:cNvSpPr/>
              <p:nvPr/>
            </p:nvSpPr>
            <p:spPr>
              <a:xfrm>
                <a:off x="10286877" y="4310316"/>
                <a:ext cx="19500" cy="19500"/>
              </a:xfrm>
              <a:custGeom>
                <a:rect b="b" l="l" r="r" t="t"/>
                <a:pathLst>
                  <a:path extrusionOk="0" h="120000" w="120000">
                    <a:moveTo>
                      <a:pt x="40800" y="74397"/>
                    </a:moveTo>
                    <a:lnTo>
                      <a:pt x="88795" y="0"/>
                    </a:lnTo>
                    <a:lnTo>
                      <a:pt x="0" y="11999"/>
                    </a:lnTo>
                    <a:close/>
                  </a:path>
                </a:pathLst>
              </a:custGeom>
              <a:solidFill>
                <a:srgbClr val="DFE1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grpSp>
      </p:grpSp>
      <p:sp>
        <p:nvSpPr>
          <p:cNvPr id="1127" name="Google Shape;1127;p3"/>
          <p:cNvSpPr/>
          <p:nvPr/>
        </p:nvSpPr>
        <p:spPr>
          <a:xfrm>
            <a:off x="6935400" y="4149700"/>
            <a:ext cx="2380800" cy="532800"/>
          </a:xfrm>
          <a:prstGeom prst="rect">
            <a:avLst/>
          </a:prstGeom>
          <a:noFill/>
          <a:ln>
            <a:noFill/>
          </a:ln>
        </p:spPr>
        <p:txBody>
          <a:bodyPr anchorCtr="0" anchor="ctr" bIns="91425" lIns="822950" spcFirstLastPara="1" rIns="274300"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highlight>
                <a:srgbClr val="EB8C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a:solidFill>
                  <a:schemeClr val="lt1"/>
                </a:solidFill>
                <a:highlight>
                  <a:srgbClr val="EB8C00"/>
                </a:highlight>
              </a:rPr>
              <a:t>Onboarding is too difficult to do quickly!</a:t>
            </a:r>
            <a:endParaRPr b="1" i="0" sz="1400" u="none" cap="none" strike="noStrike">
              <a:solidFill>
                <a:srgbClr val="000000"/>
              </a:solidFill>
              <a:highlight>
                <a:srgbClr val="EB8C00"/>
              </a:highlight>
              <a:latin typeface="Arial"/>
              <a:ea typeface="Arial"/>
              <a:cs typeface="Arial"/>
              <a:sym typeface="Arial"/>
            </a:endParaRPr>
          </a:p>
        </p:txBody>
      </p:sp>
      <p:sp>
        <p:nvSpPr>
          <p:cNvPr id="1128" name="Google Shape;1128;p3"/>
          <p:cNvSpPr/>
          <p:nvPr/>
        </p:nvSpPr>
        <p:spPr>
          <a:xfrm>
            <a:off x="7780683" y="3825536"/>
            <a:ext cx="236897" cy="1846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9" name="Google Shape;1129;p3"/>
          <p:cNvSpPr/>
          <p:nvPr/>
        </p:nvSpPr>
        <p:spPr>
          <a:xfrm>
            <a:off x="2468075" y="2151900"/>
            <a:ext cx="4284600" cy="687300"/>
          </a:xfrm>
          <a:prstGeom prst="rect">
            <a:avLst/>
          </a:prstGeom>
          <a:solidFill>
            <a:srgbClr val="D9395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100"/>
              <a:buFont typeface="Arial"/>
              <a:buNone/>
            </a:pPr>
            <a:r>
              <a:rPr lang="en" sz="3100">
                <a:solidFill>
                  <a:schemeClr val="lt1"/>
                </a:solidFill>
              </a:rPr>
              <a:t>Modular Criteria</a:t>
            </a:r>
            <a:endParaRPr b="0" i="0" sz="31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4"/>
          <p:cNvSpPr/>
          <p:nvPr/>
        </p:nvSpPr>
        <p:spPr>
          <a:xfrm>
            <a:off x="154250" y="4239450"/>
            <a:ext cx="8836800" cy="678900"/>
          </a:xfrm>
          <a:prstGeom prst="rect">
            <a:avLst/>
          </a:prstGeom>
          <a:noFill/>
          <a:ln cap="flat" cmpd="sng" w="25400">
            <a:solidFill>
              <a:schemeClr val="accent1"/>
            </a:solidFill>
            <a:prstDash val="dot"/>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sp>
        <p:nvSpPr>
          <p:cNvPr id="1135" name="Google Shape;1135;p4"/>
          <p:cNvSpPr txBox="1"/>
          <p:nvPr/>
        </p:nvSpPr>
        <p:spPr>
          <a:xfrm>
            <a:off x="166625" y="1003800"/>
            <a:ext cx="8836800" cy="3120000"/>
          </a:xfrm>
          <a:prstGeom prst="rect">
            <a:avLst/>
          </a:prstGeom>
          <a:solidFill>
            <a:srgbClr val="EFEFEF"/>
          </a:solidFill>
          <a:ln>
            <a:noFill/>
          </a:ln>
        </p:spPr>
        <p:txBody>
          <a:bodyPr anchorCtr="0" anchor="t" bIns="0" lIns="205750" spcFirstLastPara="1" rIns="0" wrap="square" tIns="137175">
            <a:noAutofit/>
          </a:bodyPr>
          <a:lstStyle/>
          <a:p>
            <a:pPr indent="0" lvl="0" marL="0" marR="0" rtl="0" algn="l">
              <a:lnSpc>
                <a:spcPct val="100000"/>
              </a:lnSpc>
              <a:spcBef>
                <a:spcPts val="0"/>
              </a:spcBef>
              <a:spcAft>
                <a:spcPts val="0"/>
              </a:spcAft>
              <a:buClr>
                <a:srgbClr val="000000"/>
              </a:buClr>
              <a:buSzPts val="1100"/>
              <a:buFont typeface="Arial"/>
              <a:buNone/>
            </a:pPr>
            <a:r>
              <a:t/>
            </a:r>
            <a:endParaRPr b="1" i="0" sz="1400" u="none" cap="none" strike="noStrike">
              <a:solidFill>
                <a:srgbClr val="666666"/>
              </a:solidFill>
              <a:highlight>
                <a:srgbClr val="6D9EEB"/>
              </a:highlight>
              <a:latin typeface="Georgia"/>
              <a:ea typeface="Georgia"/>
              <a:cs typeface="Georgia"/>
              <a:sym typeface="Georgia"/>
            </a:endParaRPr>
          </a:p>
        </p:txBody>
      </p:sp>
      <p:pic>
        <p:nvPicPr>
          <p:cNvPr id="1136" name="Google Shape;1136;p4"/>
          <p:cNvPicPr preferRelativeResize="0"/>
          <p:nvPr/>
        </p:nvPicPr>
        <p:blipFill rotWithShape="1">
          <a:blip r:embed="rId3">
            <a:alphaModFix amt="78000"/>
          </a:blip>
          <a:srcRect b="82658" l="0" r="0" t="0"/>
          <a:stretch/>
        </p:blipFill>
        <p:spPr>
          <a:xfrm>
            <a:off x="0" y="1053"/>
            <a:ext cx="9143997" cy="891599"/>
          </a:xfrm>
          <a:prstGeom prst="rect">
            <a:avLst/>
          </a:prstGeom>
          <a:noFill/>
          <a:ln>
            <a:noFill/>
          </a:ln>
        </p:spPr>
      </p:pic>
      <p:sp>
        <p:nvSpPr>
          <p:cNvPr id="1137" name="Google Shape;1137;p4"/>
          <p:cNvSpPr/>
          <p:nvPr/>
        </p:nvSpPr>
        <p:spPr>
          <a:xfrm>
            <a:off x="0" y="0"/>
            <a:ext cx="5018916" cy="891540"/>
          </a:xfrm>
          <a:custGeom>
            <a:rect b="b" l="l" r="r" t="t"/>
            <a:pathLst>
              <a:path extrusionOk="0" h="1651000" w="5325110">
                <a:moveTo>
                  <a:pt x="0" y="1650466"/>
                </a:moveTo>
                <a:lnTo>
                  <a:pt x="5324877" y="1650466"/>
                </a:lnTo>
                <a:lnTo>
                  <a:pt x="5324877" y="0"/>
                </a:lnTo>
                <a:lnTo>
                  <a:pt x="0" y="0"/>
                </a:lnTo>
                <a:lnTo>
                  <a:pt x="0" y="1650466"/>
                </a:lnTo>
                <a:close/>
              </a:path>
            </a:pathLst>
          </a:custGeom>
          <a:solidFill>
            <a:srgbClr val="464646">
              <a:alpha val="9490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1138" name="Google Shape;1138;p4"/>
          <p:cNvSpPr txBox="1"/>
          <p:nvPr/>
        </p:nvSpPr>
        <p:spPr>
          <a:xfrm>
            <a:off x="154250" y="96375"/>
            <a:ext cx="4700400" cy="314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EFEFEF"/>
                </a:solidFill>
                <a:latin typeface="Georgia"/>
                <a:ea typeface="Georgia"/>
                <a:cs typeface="Georgia"/>
                <a:sym typeface="Georgia"/>
              </a:rPr>
              <a:t>Feature Discovery</a:t>
            </a:r>
            <a:endParaRPr b="1" i="0" sz="1900" u="none" cap="none" strike="noStrike">
              <a:solidFill>
                <a:srgbClr val="EFEFEF"/>
              </a:solidFill>
              <a:latin typeface="Georgia"/>
              <a:ea typeface="Georgia"/>
              <a:cs typeface="Georgia"/>
              <a:sym typeface="Georgia"/>
            </a:endParaRPr>
          </a:p>
        </p:txBody>
      </p:sp>
      <p:sp>
        <p:nvSpPr>
          <p:cNvPr id="1139" name="Google Shape;1139;p4"/>
          <p:cNvSpPr/>
          <p:nvPr/>
        </p:nvSpPr>
        <p:spPr>
          <a:xfrm>
            <a:off x="-10125" y="550350"/>
            <a:ext cx="9144000" cy="109200"/>
          </a:xfrm>
          <a:prstGeom prst="rect">
            <a:avLst/>
          </a:prstGeom>
          <a:solidFill>
            <a:srgbClr val="FFB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4"/>
          <p:cNvSpPr/>
          <p:nvPr/>
        </p:nvSpPr>
        <p:spPr>
          <a:xfrm>
            <a:off x="5124850" y="-50"/>
            <a:ext cx="138900" cy="891600"/>
          </a:xfrm>
          <a:prstGeom prst="rect">
            <a:avLst/>
          </a:prstGeom>
          <a:solidFill>
            <a:srgbClr val="FFB600">
              <a:alpha val="85098"/>
            </a:srgbClr>
          </a:solidFill>
          <a:ln cap="flat" cmpd="sng" w="9525">
            <a:solidFill>
              <a:srgbClr val="FFB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4"/>
          <p:cNvSpPr/>
          <p:nvPr/>
        </p:nvSpPr>
        <p:spPr>
          <a:xfrm>
            <a:off x="-10125" y="702750"/>
            <a:ext cx="9144000" cy="1092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4"/>
          <p:cNvSpPr/>
          <p:nvPr/>
        </p:nvSpPr>
        <p:spPr>
          <a:xfrm>
            <a:off x="5353450" y="-50"/>
            <a:ext cx="138900" cy="8916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4"/>
          <p:cNvSpPr txBox="1"/>
          <p:nvPr/>
        </p:nvSpPr>
        <p:spPr>
          <a:xfrm>
            <a:off x="2180750" y="1306756"/>
            <a:ext cx="1930200" cy="829200"/>
          </a:xfrm>
          <a:prstGeom prst="rect">
            <a:avLst/>
          </a:prstGeom>
          <a:noFill/>
          <a:ln>
            <a:noFill/>
          </a:ln>
        </p:spPr>
        <p:txBody>
          <a:bodyPr anchorCtr="0" anchor="t" bIns="0" lIns="0" spcFirstLastPara="1" rIns="78175" wrap="square" tIns="0">
            <a:noAutofit/>
          </a:bodyPr>
          <a:lstStyle/>
          <a:p>
            <a:pPr indent="0" lvl="0" marL="0" marR="0" rtl="0" algn="ctr">
              <a:lnSpc>
                <a:spcPct val="100000"/>
              </a:lnSpc>
              <a:spcBef>
                <a:spcPts val="0"/>
              </a:spcBef>
              <a:spcAft>
                <a:spcPts val="0"/>
              </a:spcAft>
              <a:buClr>
                <a:schemeClr val="dk1"/>
              </a:buClr>
              <a:buSzPts val="1100"/>
              <a:buFont typeface="Arial"/>
              <a:buNone/>
            </a:pPr>
            <a:r>
              <a:rPr b="1" lang="en" sz="1200">
                <a:solidFill>
                  <a:schemeClr val="dk1"/>
                </a:solidFill>
                <a:latin typeface="Georgia"/>
                <a:ea typeface="Georgia"/>
                <a:cs typeface="Georgia"/>
                <a:sym typeface="Georgia"/>
              </a:rPr>
              <a:t>Waiting for required features for onboarding took over 90 days</a:t>
            </a:r>
            <a:endParaRPr b="1" i="0" sz="1200" u="none" cap="none" strike="noStrike">
              <a:solidFill>
                <a:schemeClr val="dk1"/>
              </a:solidFill>
              <a:latin typeface="Georgia"/>
              <a:ea typeface="Georgia"/>
              <a:cs typeface="Georgia"/>
              <a:sym typeface="Georgia"/>
            </a:endParaRPr>
          </a:p>
          <a:p>
            <a:pPr indent="0" lvl="0" marL="0" marR="0" rtl="0" algn="ctr">
              <a:lnSpc>
                <a:spcPct val="100000"/>
              </a:lnSpc>
              <a:spcBef>
                <a:spcPts val="0"/>
              </a:spcBef>
              <a:spcAft>
                <a:spcPts val="0"/>
              </a:spcAft>
              <a:buClr>
                <a:schemeClr val="dk1"/>
              </a:buClr>
              <a:buSzPts val="1100"/>
              <a:buFont typeface="Arial"/>
              <a:buNone/>
            </a:pPr>
            <a:r>
              <a:t/>
            </a:r>
            <a:endParaRPr b="1" i="0" sz="1100" u="none" cap="none" strike="noStrike">
              <a:solidFill>
                <a:schemeClr val="dk1"/>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chemeClr val="dk1"/>
              </a:solidFill>
              <a:latin typeface="Georgia"/>
              <a:ea typeface="Georgia"/>
              <a:cs typeface="Georgia"/>
              <a:sym typeface="Georgia"/>
            </a:endParaRPr>
          </a:p>
        </p:txBody>
      </p:sp>
      <p:sp>
        <p:nvSpPr>
          <p:cNvPr id="1144" name="Google Shape;1144;p4"/>
          <p:cNvSpPr txBox="1"/>
          <p:nvPr/>
        </p:nvSpPr>
        <p:spPr>
          <a:xfrm>
            <a:off x="6542725" y="1354045"/>
            <a:ext cx="1930200" cy="829200"/>
          </a:xfrm>
          <a:prstGeom prst="rect">
            <a:avLst/>
          </a:prstGeom>
          <a:noFill/>
          <a:ln>
            <a:noFill/>
          </a:ln>
        </p:spPr>
        <p:txBody>
          <a:bodyPr anchorCtr="0" anchor="t" bIns="0" lIns="0" spcFirstLastPara="1" rIns="78175" wrap="square" tIns="0">
            <a:noAutofit/>
          </a:bodyPr>
          <a:lstStyle/>
          <a:p>
            <a:pPr indent="0" lvl="0" marL="0" marR="0" rtl="0" algn="ctr">
              <a:lnSpc>
                <a:spcPct val="100000"/>
              </a:lnSpc>
              <a:spcBef>
                <a:spcPts val="0"/>
              </a:spcBef>
              <a:spcAft>
                <a:spcPts val="0"/>
              </a:spcAft>
              <a:buClr>
                <a:srgbClr val="000000"/>
              </a:buClr>
              <a:buSzPts val="1300"/>
              <a:buFont typeface="Arial"/>
              <a:buNone/>
            </a:pPr>
            <a:r>
              <a:rPr b="1" lang="en" sz="1300">
                <a:solidFill>
                  <a:schemeClr val="dk1"/>
                </a:solidFill>
                <a:latin typeface="Georgia"/>
                <a:ea typeface="Georgia"/>
                <a:cs typeface="Georgia"/>
                <a:sym typeface="Georgia"/>
              </a:rPr>
              <a:t>70% of dev cycles spent on building features marketing/sales inaccurately sold</a:t>
            </a:r>
            <a:endParaRPr b="1" i="0" sz="1300" u="none" cap="none" strike="noStrike">
              <a:solidFill>
                <a:srgbClr val="000000"/>
              </a:solidFill>
              <a:latin typeface="Georgia"/>
              <a:ea typeface="Georgia"/>
              <a:cs typeface="Georgia"/>
              <a:sym typeface="Georgia"/>
            </a:endParaRPr>
          </a:p>
        </p:txBody>
      </p:sp>
      <p:sp>
        <p:nvSpPr>
          <p:cNvPr id="1145" name="Google Shape;1145;p4"/>
          <p:cNvSpPr txBox="1"/>
          <p:nvPr/>
        </p:nvSpPr>
        <p:spPr>
          <a:xfrm>
            <a:off x="288300" y="1055186"/>
            <a:ext cx="1338000" cy="6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0" i="0" lang="en" sz="2900" u="none" cap="none" strike="noStrike">
                <a:solidFill>
                  <a:srgbClr val="EB8C00"/>
                </a:solidFill>
                <a:latin typeface="Lobster"/>
                <a:ea typeface="Lobster"/>
                <a:cs typeface="Lobster"/>
                <a:sym typeface="Lobster"/>
              </a:rPr>
              <a:t>1st Step</a:t>
            </a:r>
            <a:endParaRPr b="0" i="0" sz="2900" u="none" cap="none" strike="noStrike">
              <a:solidFill>
                <a:srgbClr val="EB8C00"/>
              </a:solidFill>
              <a:latin typeface="Lobster"/>
              <a:ea typeface="Lobster"/>
              <a:cs typeface="Lobster"/>
              <a:sym typeface="Lobster"/>
            </a:endParaRPr>
          </a:p>
        </p:txBody>
      </p:sp>
      <p:sp>
        <p:nvSpPr>
          <p:cNvPr id="1146" name="Google Shape;1146;p4"/>
          <p:cNvSpPr txBox="1"/>
          <p:nvPr/>
        </p:nvSpPr>
        <p:spPr>
          <a:xfrm>
            <a:off x="217000" y="1500951"/>
            <a:ext cx="1783200" cy="5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lang="en" sz="1600">
                <a:solidFill>
                  <a:srgbClr val="BE2F22"/>
                </a:solidFill>
                <a:highlight>
                  <a:srgbClr val="FFFFFF"/>
                </a:highlight>
                <a:latin typeface="Georgia"/>
                <a:ea typeface="Georgia"/>
                <a:cs typeface="Georgia"/>
                <a:sym typeface="Georgia"/>
              </a:rPr>
              <a:t>Client Interviews</a:t>
            </a:r>
            <a:endParaRPr b="1" i="0" sz="1600" u="none" cap="none" strike="noStrike">
              <a:solidFill>
                <a:srgbClr val="BE2F22"/>
              </a:solidFill>
              <a:latin typeface="Georgia"/>
              <a:ea typeface="Georgia"/>
              <a:cs typeface="Georgia"/>
              <a:sym typeface="Georgia"/>
            </a:endParaRPr>
          </a:p>
        </p:txBody>
      </p:sp>
      <p:sp>
        <p:nvSpPr>
          <p:cNvPr id="1147" name="Google Shape;1147;p4"/>
          <p:cNvSpPr txBox="1"/>
          <p:nvPr/>
        </p:nvSpPr>
        <p:spPr>
          <a:xfrm>
            <a:off x="2122900" y="2848411"/>
            <a:ext cx="1930200" cy="829200"/>
          </a:xfrm>
          <a:prstGeom prst="rect">
            <a:avLst/>
          </a:prstGeom>
          <a:noFill/>
          <a:ln>
            <a:noFill/>
          </a:ln>
        </p:spPr>
        <p:txBody>
          <a:bodyPr anchorCtr="0" anchor="t" bIns="0" lIns="0" spcFirstLastPara="1" rIns="78175" wrap="square" tIns="0">
            <a:noAutofit/>
          </a:bodyPr>
          <a:lstStyle/>
          <a:p>
            <a:pPr indent="0" lvl="0" marL="0" marR="0" rtl="0" algn="ctr">
              <a:lnSpc>
                <a:spcPct val="100000"/>
              </a:lnSpc>
              <a:spcBef>
                <a:spcPts val="0"/>
              </a:spcBef>
              <a:spcAft>
                <a:spcPts val="0"/>
              </a:spcAft>
              <a:buClr>
                <a:srgbClr val="000000"/>
              </a:buClr>
              <a:buSzPts val="1300"/>
              <a:buFont typeface="Arial"/>
              <a:buNone/>
            </a:pPr>
            <a:r>
              <a:rPr b="1" lang="en" sz="1300">
                <a:solidFill>
                  <a:schemeClr val="dk1"/>
                </a:solidFill>
                <a:latin typeface="Georgia"/>
                <a:ea typeface="Georgia"/>
                <a:cs typeface="Georgia"/>
                <a:sym typeface="Georgia"/>
              </a:rPr>
              <a:t>Created inaccurate marketing and sold nonexistent features due to misunderstanding product capabilities</a:t>
            </a:r>
            <a:endParaRPr b="1" i="0" sz="1300" u="none" cap="none" strike="noStrike">
              <a:solidFill>
                <a:srgbClr val="000000"/>
              </a:solidFill>
              <a:latin typeface="Georgia"/>
              <a:ea typeface="Georgia"/>
              <a:cs typeface="Georgia"/>
              <a:sym typeface="Georgia"/>
            </a:endParaRPr>
          </a:p>
        </p:txBody>
      </p:sp>
      <p:sp>
        <p:nvSpPr>
          <p:cNvPr id="1148" name="Google Shape;1148;p4"/>
          <p:cNvSpPr txBox="1"/>
          <p:nvPr/>
        </p:nvSpPr>
        <p:spPr>
          <a:xfrm>
            <a:off x="6618913" y="3080584"/>
            <a:ext cx="1930200" cy="829200"/>
          </a:xfrm>
          <a:prstGeom prst="rect">
            <a:avLst/>
          </a:prstGeom>
          <a:noFill/>
          <a:ln>
            <a:noFill/>
          </a:ln>
        </p:spPr>
        <p:txBody>
          <a:bodyPr anchorCtr="0" anchor="t" bIns="0" lIns="0" spcFirstLastPara="1" rIns="78175"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Georgia"/>
              <a:ea typeface="Georgia"/>
              <a:cs typeface="Georgia"/>
              <a:sym typeface="Georgia"/>
            </a:endParaRPr>
          </a:p>
        </p:txBody>
      </p:sp>
      <p:sp>
        <p:nvSpPr>
          <p:cNvPr id="1149" name="Google Shape;1149;p4"/>
          <p:cNvSpPr txBox="1"/>
          <p:nvPr/>
        </p:nvSpPr>
        <p:spPr>
          <a:xfrm>
            <a:off x="288328" y="2683536"/>
            <a:ext cx="1513200" cy="6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0" i="0" lang="en" sz="2900" u="none" cap="none" strike="noStrike">
                <a:solidFill>
                  <a:srgbClr val="EB8C00"/>
                </a:solidFill>
                <a:latin typeface="Lobster"/>
                <a:ea typeface="Lobster"/>
                <a:cs typeface="Lobster"/>
                <a:sym typeface="Lobster"/>
              </a:rPr>
              <a:t>3rd Step</a:t>
            </a:r>
            <a:endParaRPr b="0" i="0" sz="2900" u="none" cap="none" strike="noStrike">
              <a:solidFill>
                <a:srgbClr val="EB8C00"/>
              </a:solidFill>
              <a:latin typeface="Lobster"/>
              <a:ea typeface="Lobster"/>
              <a:cs typeface="Lobster"/>
              <a:sym typeface="Lobster"/>
            </a:endParaRPr>
          </a:p>
        </p:txBody>
      </p:sp>
      <p:sp>
        <p:nvSpPr>
          <p:cNvPr id="1150" name="Google Shape;1150;p4"/>
          <p:cNvSpPr txBox="1"/>
          <p:nvPr/>
        </p:nvSpPr>
        <p:spPr>
          <a:xfrm>
            <a:off x="217000" y="3129301"/>
            <a:ext cx="1783200" cy="82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lang="en" sz="1600">
                <a:solidFill>
                  <a:srgbClr val="BE2F22"/>
                </a:solidFill>
                <a:highlight>
                  <a:srgbClr val="FFFFFF"/>
                </a:highlight>
                <a:latin typeface="Georgia"/>
                <a:ea typeface="Georgia"/>
                <a:cs typeface="Georgia"/>
                <a:sym typeface="Georgia"/>
              </a:rPr>
              <a:t>Marketing</a:t>
            </a:r>
            <a:endParaRPr b="1" sz="1600">
              <a:solidFill>
                <a:srgbClr val="BE2F22"/>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1" lang="en" sz="1600">
                <a:solidFill>
                  <a:srgbClr val="BE2F22"/>
                </a:solidFill>
                <a:highlight>
                  <a:srgbClr val="FFFFFF"/>
                </a:highlight>
                <a:latin typeface="Georgia"/>
                <a:ea typeface="Georgia"/>
                <a:cs typeface="Georgia"/>
                <a:sym typeface="Georgia"/>
              </a:rPr>
              <a:t>and Sales</a:t>
            </a:r>
            <a:endParaRPr b="1" sz="1600">
              <a:solidFill>
                <a:srgbClr val="BE2F22"/>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1" lang="en" sz="1600">
                <a:solidFill>
                  <a:srgbClr val="BE2F22"/>
                </a:solidFill>
                <a:highlight>
                  <a:srgbClr val="FFFFFF"/>
                </a:highlight>
                <a:latin typeface="Georgia"/>
                <a:ea typeface="Georgia"/>
                <a:cs typeface="Georgia"/>
                <a:sym typeface="Georgia"/>
              </a:rPr>
              <a:t>Interviews</a:t>
            </a:r>
            <a:endParaRPr b="1" sz="1600">
              <a:solidFill>
                <a:srgbClr val="BE2F22"/>
              </a:solidFill>
              <a:highlight>
                <a:srgbClr val="FFFFFF"/>
              </a:highlight>
              <a:latin typeface="Georgia"/>
              <a:ea typeface="Georgia"/>
              <a:cs typeface="Georgia"/>
              <a:sym typeface="Georgia"/>
            </a:endParaRPr>
          </a:p>
        </p:txBody>
      </p:sp>
      <p:sp>
        <p:nvSpPr>
          <p:cNvPr id="1151" name="Google Shape;1151;p4"/>
          <p:cNvSpPr txBox="1"/>
          <p:nvPr/>
        </p:nvSpPr>
        <p:spPr>
          <a:xfrm>
            <a:off x="4563077" y="2683536"/>
            <a:ext cx="1461900" cy="6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0" i="0" lang="en" sz="2900" u="none" cap="none" strike="noStrike">
                <a:solidFill>
                  <a:srgbClr val="EB8C00"/>
                </a:solidFill>
                <a:latin typeface="Lobster"/>
                <a:ea typeface="Lobster"/>
                <a:cs typeface="Lobster"/>
                <a:sym typeface="Lobster"/>
              </a:rPr>
              <a:t>4th Step</a:t>
            </a:r>
            <a:endParaRPr b="0" i="0" sz="2900" u="none" cap="none" strike="noStrike">
              <a:solidFill>
                <a:srgbClr val="EB8C00"/>
              </a:solidFill>
              <a:latin typeface="Lobster"/>
              <a:ea typeface="Lobster"/>
              <a:cs typeface="Lobster"/>
              <a:sym typeface="Lobster"/>
            </a:endParaRPr>
          </a:p>
        </p:txBody>
      </p:sp>
      <p:sp>
        <p:nvSpPr>
          <p:cNvPr id="1152" name="Google Shape;1152;p4"/>
          <p:cNvSpPr txBox="1"/>
          <p:nvPr/>
        </p:nvSpPr>
        <p:spPr>
          <a:xfrm>
            <a:off x="4478650" y="3129300"/>
            <a:ext cx="1513200" cy="82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lang="en" sz="1600">
                <a:solidFill>
                  <a:srgbClr val="BE2F22"/>
                </a:solidFill>
                <a:highlight>
                  <a:srgbClr val="FFFFFF"/>
                </a:highlight>
                <a:latin typeface="Georgia"/>
                <a:ea typeface="Georgia"/>
                <a:cs typeface="Georgia"/>
                <a:sym typeface="Georgia"/>
              </a:rPr>
              <a:t>Onboarding</a:t>
            </a:r>
            <a:endParaRPr b="1" sz="1600">
              <a:solidFill>
                <a:srgbClr val="BE2F22"/>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1" lang="en" sz="1600">
                <a:solidFill>
                  <a:srgbClr val="BE2F22"/>
                </a:solidFill>
                <a:highlight>
                  <a:srgbClr val="FFFFFF"/>
                </a:highlight>
                <a:latin typeface="Georgia"/>
                <a:ea typeface="Georgia"/>
                <a:cs typeface="Georgia"/>
                <a:sym typeface="Georgia"/>
              </a:rPr>
              <a:t>Interviews </a:t>
            </a:r>
            <a:endParaRPr b="1" i="0" sz="1600" u="none" cap="none" strike="noStrike">
              <a:solidFill>
                <a:srgbClr val="BE2F22"/>
              </a:solidFill>
              <a:latin typeface="Georgia"/>
              <a:ea typeface="Georgia"/>
              <a:cs typeface="Georgia"/>
              <a:sym typeface="Georgia"/>
            </a:endParaRPr>
          </a:p>
        </p:txBody>
      </p:sp>
      <p:sp>
        <p:nvSpPr>
          <p:cNvPr id="1153" name="Google Shape;1153;p4"/>
          <p:cNvSpPr txBox="1"/>
          <p:nvPr/>
        </p:nvSpPr>
        <p:spPr>
          <a:xfrm>
            <a:off x="4479300" y="1055186"/>
            <a:ext cx="1461900" cy="6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0" i="0" lang="en" sz="2900" u="none" cap="none" strike="noStrike">
                <a:solidFill>
                  <a:srgbClr val="EB8C00"/>
                </a:solidFill>
                <a:latin typeface="Lobster"/>
                <a:ea typeface="Lobster"/>
                <a:cs typeface="Lobster"/>
                <a:sym typeface="Lobster"/>
              </a:rPr>
              <a:t>2nd Step</a:t>
            </a:r>
            <a:endParaRPr b="0" i="0" sz="2900" u="none" cap="none" strike="noStrike">
              <a:solidFill>
                <a:srgbClr val="EB8C00"/>
              </a:solidFill>
              <a:latin typeface="Lobster"/>
              <a:ea typeface="Lobster"/>
              <a:cs typeface="Lobster"/>
              <a:sym typeface="Lobster"/>
            </a:endParaRPr>
          </a:p>
        </p:txBody>
      </p:sp>
      <p:sp>
        <p:nvSpPr>
          <p:cNvPr id="1154" name="Google Shape;1154;p4"/>
          <p:cNvSpPr txBox="1"/>
          <p:nvPr/>
        </p:nvSpPr>
        <p:spPr>
          <a:xfrm>
            <a:off x="4408000" y="1500951"/>
            <a:ext cx="1461900" cy="5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lang="en" sz="1600">
                <a:solidFill>
                  <a:srgbClr val="BE2F22"/>
                </a:solidFill>
                <a:highlight>
                  <a:srgbClr val="FFFFFF"/>
                </a:highlight>
                <a:latin typeface="Georgia"/>
                <a:ea typeface="Georgia"/>
                <a:cs typeface="Georgia"/>
                <a:sym typeface="Georgia"/>
              </a:rPr>
              <a:t>Engineer Interviews</a:t>
            </a:r>
            <a:endParaRPr b="1" i="0" sz="1600" u="none" cap="none" strike="noStrike">
              <a:solidFill>
                <a:srgbClr val="BE2F22"/>
              </a:solidFill>
              <a:latin typeface="Georgia"/>
              <a:ea typeface="Georgia"/>
              <a:cs typeface="Georgia"/>
              <a:sym typeface="Georgia"/>
            </a:endParaRPr>
          </a:p>
        </p:txBody>
      </p:sp>
      <p:sp>
        <p:nvSpPr>
          <p:cNvPr id="1155" name="Google Shape;1155;p4"/>
          <p:cNvSpPr txBox="1"/>
          <p:nvPr/>
        </p:nvSpPr>
        <p:spPr>
          <a:xfrm>
            <a:off x="6600100" y="2777550"/>
            <a:ext cx="1975500" cy="829200"/>
          </a:xfrm>
          <a:prstGeom prst="rect">
            <a:avLst/>
          </a:prstGeom>
          <a:noFill/>
          <a:ln>
            <a:noFill/>
          </a:ln>
        </p:spPr>
        <p:txBody>
          <a:bodyPr anchorCtr="0" anchor="t" bIns="0" lIns="0" spcFirstLastPara="1" rIns="78175" wrap="square" tIns="0">
            <a:noAutofit/>
          </a:bodyPr>
          <a:lstStyle/>
          <a:p>
            <a:pPr indent="0" lvl="0" marL="0" marR="0" rtl="0" algn="ctr">
              <a:lnSpc>
                <a:spcPct val="100000"/>
              </a:lnSpc>
              <a:spcBef>
                <a:spcPts val="0"/>
              </a:spcBef>
              <a:spcAft>
                <a:spcPts val="0"/>
              </a:spcAft>
              <a:buClr>
                <a:srgbClr val="000000"/>
              </a:buClr>
              <a:buSzPts val="1300"/>
              <a:buFont typeface="Arial"/>
              <a:buNone/>
            </a:pPr>
            <a:r>
              <a:rPr b="1" lang="en" sz="1300">
                <a:solidFill>
                  <a:schemeClr val="dk1"/>
                </a:solidFill>
                <a:latin typeface="Georgia"/>
                <a:ea typeface="Georgia"/>
                <a:cs typeface="Georgia"/>
                <a:sym typeface="Georgia"/>
              </a:rPr>
              <a:t>Platform configuration tools were limited to thousands of </a:t>
            </a:r>
            <a:endParaRPr b="1" sz="1300">
              <a:solidFill>
                <a:schemeClr val="dk1"/>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300"/>
              <a:buFont typeface="Arial"/>
              <a:buNone/>
            </a:pPr>
            <a:r>
              <a:rPr b="1" lang="en" sz="1300">
                <a:solidFill>
                  <a:schemeClr val="dk1"/>
                </a:solidFill>
                <a:latin typeface="Georgia"/>
                <a:ea typeface="Georgia"/>
                <a:cs typeface="Georgia"/>
                <a:sym typeface="Georgia"/>
              </a:rPr>
              <a:t>inflexible templates</a:t>
            </a:r>
            <a:endParaRPr b="1" i="0" sz="1300" u="none" cap="none" strike="noStrike">
              <a:solidFill>
                <a:srgbClr val="000000"/>
              </a:solidFill>
              <a:latin typeface="Georgia"/>
              <a:ea typeface="Georgia"/>
              <a:cs typeface="Georgia"/>
              <a:sym typeface="Georgia"/>
            </a:endParaRPr>
          </a:p>
        </p:txBody>
      </p:sp>
      <p:grpSp>
        <p:nvGrpSpPr>
          <p:cNvPr id="1156" name="Google Shape;1156;p4"/>
          <p:cNvGrpSpPr/>
          <p:nvPr/>
        </p:nvGrpSpPr>
        <p:grpSpPr>
          <a:xfrm>
            <a:off x="1516468" y="1174395"/>
            <a:ext cx="710337" cy="1196555"/>
            <a:chOff x="4734437" y="2088284"/>
            <a:chExt cx="2818797" cy="4748234"/>
          </a:xfrm>
        </p:grpSpPr>
        <p:sp>
          <p:nvSpPr>
            <p:cNvPr id="1157" name="Google Shape;1157;p4"/>
            <p:cNvSpPr/>
            <p:nvPr/>
          </p:nvSpPr>
          <p:spPr>
            <a:xfrm rot="520941">
              <a:off x="4746667" y="4064393"/>
              <a:ext cx="267432" cy="182337"/>
            </a:xfrm>
            <a:custGeom>
              <a:rect b="b" l="l" r="r" t="t"/>
              <a:pathLst>
                <a:path extrusionOk="0" h="12504" w="17034">
                  <a:moveTo>
                    <a:pt x="213" y="4020"/>
                  </a:moveTo>
                  <a:cubicBezTo>
                    <a:pt x="821" y="3607"/>
                    <a:pt x="7559" y="1083"/>
                    <a:pt x="10288" y="696"/>
                  </a:cubicBezTo>
                  <a:cubicBezTo>
                    <a:pt x="13017" y="310"/>
                    <a:pt x="15591" y="-1098"/>
                    <a:pt x="16587" y="1701"/>
                  </a:cubicBezTo>
                  <a:cubicBezTo>
                    <a:pt x="17582" y="4499"/>
                    <a:pt x="16918" y="8737"/>
                    <a:pt x="14597" y="9741"/>
                  </a:cubicBezTo>
                  <a:cubicBezTo>
                    <a:pt x="12609" y="10746"/>
                    <a:pt x="2197" y="12504"/>
                    <a:pt x="2197" y="12504"/>
                  </a:cubicBezTo>
                  <a:cubicBezTo>
                    <a:pt x="913" y="10576"/>
                    <a:pt x="-558" y="6177"/>
                    <a:pt x="213" y="4020"/>
                  </a:cubicBezTo>
                  <a:close/>
                </a:path>
              </a:pathLst>
            </a:custGeom>
            <a:solidFill>
              <a:srgbClr val="FEB1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4"/>
            <p:cNvSpPr/>
            <p:nvPr/>
          </p:nvSpPr>
          <p:spPr>
            <a:xfrm flipH="1" rot="-698565">
              <a:off x="5744786" y="2162209"/>
              <a:ext cx="838983" cy="1043192"/>
            </a:xfrm>
            <a:custGeom>
              <a:rect b="b" l="l" r="r" t="t"/>
              <a:pathLst>
                <a:path extrusionOk="0" h="14331" w="10711">
                  <a:moveTo>
                    <a:pt x="0" y="4982"/>
                  </a:moveTo>
                  <a:cubicBezTo>
                    <a:pt x="0" y="2238"/>
                    <a:pt x="2246" y="0"/>
                    <a:pt x="5000" y="0"/>
                  </a:cubicBezTo>
                  <a:cubicBezTo>
                    <a:pt x="7754" y="0"/>
                    <a:pt x="9513" y="2569"/>
                    <a:pt x="10000" y="4982"/>
                  </a:cubicBezTo>
                  <a:cubicBezTo>
                    <a:pt x="9999" y="10414"/>
                    <a:pt x="9639" y="10792"/>
                    <a:pt x="10711" y="14200"/>
                  </a:cubicBezTo>
                  <a:cubicBezTo>
                    <a:pt x="7861" y="12470"/>
                    <a:pt x="2763" y="15340"/>
                    <a:pt x="932" y="13925"/>
                  </a:cubicBezTo>
                  <a:cubicBezTo>
                    <a:pt x="-428" y="11138"/>
                    <a:pt x="696" y="11316"/>
                    <a:pt x="0" y="4982"/>
                  </a:cubicBezTo>
                  <a:lnTo>
                    <a:pt x="0" y="4982"/>
                  </a:lnTo>
                </a:path>
              </a:pathLst>
            </a:custGeom>
            <a:solidFill>
              <a:srgbClr val="44444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4"/>
            <p:cNvSpPr/>
            <p:nvPr/>
          </p:nvSpPr>
          <p:spPr>
            <a:xfrm flipH="1">
              <a:off x="5814927" y="4022687"/>
              <a:ext cx="880772" cy="1286575"/>
            </a:xfrm>
            <a:custGeom>
              <a:rect b="b" l="l" r="r" t="t"/>
              <a:pathLst>
                <a:path extrusionOk="0" h="10000" w="10165">
                  <a:moveTo>
                    <a:pt x="779" y="0"/>
                  </a:moveTo>
                  <a:cubicBezTo>
                    <a:pt x="779" y="0"/>
                    <a:pt x="-100" y="625"/>
                    <a:pt x="10" y="2222"/>
                  </a:cubicBezTo>
                  <a:lnTo>
                    <a:pt x="559" y="10000"/>
                  </a:lnTo>
                  <a:lnTo>
                    <a:pt x="10165" y="9981"/>
                  </a:lnTo>
                  <a:lnTo>
                    <a:pt x="9122" y="2147"/>
                  </a:lnTo>
                  <a:cubicBezTo>
                    <a:pt x="9122" y="2147"/>
                    <a:pt x="8654" y="783"/>
                    <a:pt x="6788" y="19"/>
                  </a:cubicBezTo>
                  <a:lnTo>
                    <a:pt x="779" y="0"/>
                  </a:lnTo>
                  <a:close/>
                </a:path>
              </a:pathLst>
            </a:custGeom>
            <a:solidFill>
              <a:srgbClr val="DB536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4"/>
            <p:cNvSpPr/>
            <p:nvPr/>
          </p:nvSpPr>
          <p:spPr>
            <a:xfrm flipH="1">
              <a:off x="5923418" y="2379408"/>
              <a:ext cx="602592" cy="921205"/>
            </a:xfrm>
            <a:custGeom>
              <a:rect b="b" l="l" r="r" t="t"/>
              <a:pathLst>
                <a:path extrusionOk="0" h="103" w="68">
                  <a:moveTo>
                    <a:pt x="14" y="0"/>
                  </a:moveTo>
                  <a:cubicBezTo>
                    <a:pt x="6" y="32"/>
                    <a:pt x="6" y="32"/>
                    <a:pt x="6" y="32"/>
                  </a:cubicBezTo>
                  <a:cubicBezTo>
                    <a:pt x="6" y="32"/>
                    <a:pt x="0" y="55"/>
                    <a:pt x="23" y="56"/>
                  </a:cubicBezTo>
                  <a:cubicBezTo>
                    <a:pt x="20" y="75"/>
                    <a:pt x="20" y="75"/>
                    <a:pt x="20" y="75"/>
                  </a:cubicBezTo>
                  <a:cubicBezTo>
                    <a:pt x="15" y="74"/>
                    <a:pt x="15" y="74"/>
                    <a:pt x="15" y="74"/>
                  </a:cubicBezTo>
                  <a:cubicBezTo>
                    <a:pt x="12" y="103"/>
                    <a:pt x="12" y="103"/>
                    <a:pt x="12" y="103"/>
                  </a:cubicBezTo>
                  <a:cubicBezTo>
                    <a:pt x="59" y="81"/>
                    <a:pt x="59" y="81"/>
                    <a:pt x="59" y="81"/>
                  </a:cubicBezTo>
                  <a:cubicBezTo>
                    <a:pt x="48" y="79"/>
                    <a:pt x="48" y="79"/>
                    <a:pt x="48" y="79"/>
                  </a:cubicBezTo>
                  <a:cubicBezTo>
                    <a:pt x="56" y="37"/>
                    <a:pt x="56" y="37"/>
                    <a:pt x="56" y="37"/>
                  </a:cubicBezTo>
                  <a:cubicBezTo>
                    <a:pt x="56" y="37"/>
                    <a:pt x="61" y="41"/>
                    <a:pt x="64" y="35"/>
                  </a:cubicBezTo>
                  <a:cubicBezTo>
                    <a:pt x="68" y="30"/>
                    <a:pt x="60" y="26"/>
                    <a:pt x="60" y="26"/>
                  </a:cubicBezTo>
                  <a:cubicBezTo>
                    <a:pt x="60" y="26"/>
                    <a:pt x="47" y="28"/>
                    <a:pt x="37" y="14"/>
                  </a:cubicBezTo>
                  <a:cubicBezTo>
                    <a:pt x="28" y="1"/>
                    <a:pt x="14" y="0"/>
                    <a:pt x="14" y="0"/>
                  </a:cubicBezTo>
                  <a:close/>
                </a:path>
              </a:pathLst>
            </a:custGeom>
            <a:solidFill>
              <a:srgbClr val="FFB0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4"/>
            <p:cNvSpPr/>
            <p:nvPr/>
          </p:nvSpPr>
          <p:spPr>
            <a:xfrm flipH="1">
              <a:off x="4984074" y="3036974"/>
              <a:ext cx="2323225" cy="1145150"/>
            </a:xfrm>
            <a:custGeom>
              <a:rect b="b" l="l" r="r" t="t"/>
              <a:pathLst>
                <a:path extrusionOk="0" h="10000" w="10000">
                  <a:moveTo>
                    <a:pt x="3039" y="4586"/>
                  </a:moveTo>
                  <a:cubicBezTo>
                    <a:pt x="3000" y="5780"/>
                    <a:pt x="2942" y="7414"/>
                    <a:pt x="2901" y="8609"/>
                  </a:cubicBezTo>
                  <a:cubicBezTo>
                    <a:pt x="3651" y="8609"/>
                    <a:pt x="4639" y="8798"/>
                    <a:pt x="5377" y="8963"/>
                  </a:cubicBezTo>
                  <a:cubicBezTo>
                    <a:pt x="5497" y="7286"/>
                    <a:pt x="5631" y="6199"/>
                    <a:pt x="5812" y="3683"/>
                  </a:cubicBezTo>
                  <a:lnTo>
                    <a:pt x="6786" y="8275"/>
                  </a:lnTo>
                  <a:lnTo>
                    <a:pt x="9801" y="10000"/>
                  </a:lnTo>
                  <a:cubicBezTo>
                    <a:pt x="9852" y="9687"/>
                    <a:pt x="9948" y="9203"/>
                    <a:pt x="10000" y="8890"/>
                  </a:cubicBezTo>
                  <a:lnTo>
                    <a:pt x="7305" y="6612"/>
                  </a:lnTo>
                  <a:cubicBezTo>
                    <a:pt x="6776" y="4577"/>
                    <a:pt x="6643" y="1680"/>
                    <a:pt x="5990" y="759"/>
                  </a:cubicBezTo>
                  <a:cubicBezTo>
                    <a:pt x="5579" y="3"/>
                    <a:pt x="4518" y="323"/>
                    <a:pt x="3933" y="31"/>
                  </a:cubicBezTo>
                  <a:cubicBezTo>
                    <a:pt x="3933" y="31"/>
                    <a:pt x="3474" y="-202"/>
                    <a:pt x="3109" y="597"/>
                  </a:cubicBezTo>
                  <a:cubicBezTo>
                    <a:pt x="2744" y="1396"/>
                    <a:pt x="2208" y="4316"/>
                    <a:pt x="1742" y="4830"/>
                  </a:cubicBezTo>
                  <a:lnTo>
                    <a:pt x="312" y="3682"/>
                  </a:lnTo>
                  <a:lnTo>
                    <a:pt x="0" y="4560"/>
                  </a:lnTo>
                  <a:cubicBezTo>
                    <a:pt x="301" y="4742"/>
                    <a:pt x="1434" y="7178"/>
                    <a:pt x="2102" y="7103"/>
                  </a:cubicBezTo>
                </a:path>
              </a:pathLst>
            </a:custGeom>
            <a:solidFill>
              <a:srgbClr val="FFB6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4"/>
            <p:cNvSpPr/>
            <p:nvPr/>
          </p:nvSpPr>
          <p:spPr>
            <a:xfrm flipH="1">
              <a:off x="6342454" y="5309256"/>
              <a:ext cx="275178" cy="1428562"/>
            </a:xfrm>
            <a:custGeom>
              <a:rect b="b" l="l" r="r" t="t"/>
              <a:pathLst>
                <a:path extrusionOk="0" h="825" w="148">
                  <a:moveTo>
                    <a:pt x="0" y="0"/>
                  </a:moveTo>
                  <a:lnTo>
                    <a:pt x="61" y="825"/>
                  </a:lnTo>
                  <a:lnTo>
                    <a:pt x="148" y="825"/>
                  </a:lnTo>
                  <a:lnTo>
                    <a:pt x="138" y="0"/>
                  </a:lnTo>
                  <a:lnTo>
                    <a:pt x="0" y="0"/>
                  </a:lnTo>
                  <a:close/>
                </a:path>
              </a:pathLst>
            </a:custGeom>
            <a:solidFill>
              <a:srgbClr val="FFB0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4"/>
            <p:cNvSpPr/>
            <p:nvPr/>
          </p:nvSpPr>
          <p:spPr>
            <a:xfrm flipH="1">
              <a:off x="5750259" y="5309256"/>
              <a:ext cx="371862" cy="1428562"/>
            </a:xfrm>
            <a:custGeom>
              <a:rect b="b" l="l" r="r" t="t"/>
              <a:pathLst>
                <a:path extrusionOk="0" h="825" w="200">
                  <a:moveTo>
                    <a:pt x="0" y="0"/>
                  </a:moveTo>
                  <a:lnTo>
                    <a:pt x="112" y="825"/>
                  </a:lnTo>
                  <a:lnTo>
                    <a:pt x="200" y="825"/>
                  </a:lnTo>
                  <a:lnTo>
                    <a:pt x="153" y="0"/>
                  </a:lnTo>
                  <a:lnTo>
                    <a:pt x="0" y="0"/>
                  </a:lnTo>
                  <a:close/>
                </a:path>
              </a:pathLst>
            </a:custGeom>
            <a:solidFill>
              <a:srgbClr val="FFB0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4"/>
            <p:cNvSpPr/>
            <p:nvPr/>
          </p:nvSpPr>
          <p:spPr>
            <a:xfrm flipH="1">
              <a:off x="6342455" y="6737817"/>
              <a:ext cx="353244" cy="98701"/>
            </a:xfrm>
            <a:custGeom>
              <a:rect b="b" l="l" r="r" t="t"/>
              <a:pathLst>
                <a:path extrusionOk="0" h="11" w="40">
                  <a:moveTo>
                    <a:pt x="40" y="0"/>
                  </a:moveTo>
                  <a:cubicBezTo>
                    <a:pt x="40" y="11"/>
                    <a:pt x="40" y="11"/>
                    <a:pt x="40" y="11"/>
                  </a:cubicBezTo>
                  <a:cubicBezTo>
                    <a:pt x="1" y="11"/>
                    <a:pt x="1" y="11"/>
                    <a:pt x="1" y="11"/>
                  </a:cubicBezTo>
                  <a:cubicBezTo>
                    <a:pt x="1" y="11"/>
                    <a:pt x="0" y="4"/>
                    <a:pt x="8" y="3"/>
                  </a:cubicBezTo>
                  <a:cubicBezTo>
                    <a:pt x="16" y="1"/>
                    <a:pt x="23" y="0"/>
                    <a:pt x="23" y="0"/>
                  </a:cubicBezTo>
                  <a:lnTo>
                    <a:pt x="40" y="0"/>
                  </a:lnTo>
                  <a:close/>
                </a:path>
              </a:pathLst>
            </a:custGeom>
            <a:solidFill>
              <a:srgbClr val="D04A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4"/>
            <p:cNvSpPr/>
            <p:nvPr/>
          </p:nvSpPr>
          <p:spPr>
            <a:xfrm flipH="1">
              <a:off x="5741599" y="6737817"/>
              <a:ext cx="363633" cy="98701"/>
            </a:xfrm>
            <a:custGeom>
              <a:rect b="b" l="l" r="r" t="t"/>
              <a:pathLst>
                <a:path extrusionOk="0" h="11" w="41">
                  <a:moveTo>
                    <a:pt x="40" y="0"/>
                  </a:moveTo>
                  <a:cubicBezTo>
                    <a:pt x="41" y="11"/>
                    <a:pt x="41" y="11"/>
                    <a:pt x="41" y="11"/>
                  </a:cubicBezTo>
                  <a:cubicBezTo>
                    <a:pt x="2" y="11"/>
                    <a:pt x="2" y="11"/>
                    <a:pt x="2" y="11"/>
                  </a:cubicBezTo>
                  <a:cubicBezTo>
                    <a:pt x="2" y="11"/>
                    <a:pt x="0" y="4"/>
                    <a:pt x="8" y="3"/>
                  </a:cubicBezTo>
                  <a:cubicBezTo>
                    <a:pt x="16" y="1"/>
                    <a:pt x="23" y="0"/>
                    <a:pt x="23" y="0"/>
                  </a:cubicBezTo>
                  <a:lnTo>
                    <a:pt x="40" y="0"/>
                  </a:lnTo>
                  <a:close/>
                </a:path>
              </a:pathLst>
            </a:custGeom>
            <a:solidFill>
              <a:srgbClr val="D04A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4"/>
            <p:cNvSpPr/>
            <p:nvPr/>
          </p:nvSpPr>
          <p:spPr>
            <a:xfrm flipH="1" rot="-10214850">
              <a:off x="7232774" y="3392649"/>
              <a:ext cx="307570" cy="178429"/>
            </a:xfrm>
            <a:custGeom>
              <a:rect b="b" l="l" r="r" t="t"/>
              <a:pathLst>
                <a:path extrusionOk="0" h="10000" w="10000">
                  <a:moveTo>
                    <a:pt x="0" y="3471"/>
                  </a:moveTo>
                  <a:lnTo>
                    <a:pt x="906" y="6673"/>
                  </a:lnTo>
                  <a:cubicBezTo>
                    <a:pt x="1553" y="7723"/>
                    <a:pt x="2096" y="9771"/>
                    <a:pt x="3882" y="9771"/>
                  </a:cubicBezTo>
                  <a:cubicBezTo>
                    <a:pt x="5667" y="10287"/>
                    <a:pt x="9239" y="9771"/>
                    <a:pt x="9239" y="9771"/>
                  </a:cubicBezTo>
                  <a:cubicBezTo>
                    <a:pt x="9239" y="9771"/>
                    <a:pt x="10429" y="7189"/>
                    <a:pt x="9834" y="4609"/>
                  </a:cubicBezTo>
                  <a:cubicBezTo>
                    <a:pt x="9239" y="2027"/>
                    <a:pt x="8643" y="2027"/>
                    <a:pt x="6858" y="2543"/>
                  </a:cubicBezTo>
                  <a:cubicBezTo>
                    <a:pt x="5072" y="3060"/>
                    <a:pt x="4180" y="3060"/>
                    <a:pt x="4180" y="3060"/>
                  </a:cubicBezTo>
                  <a:lnTo>
                    <a:pt x="2181" y="0"/>
                  </a:lnTo>
                  <a:lnTo>
                    <a:pt x="0" y="3471"/>
                  </a:lnTo>
                  <a:close/>
                </a:path>
              </a:pathLst>
            </a:custGeom>
            <a:solidFill>
              <a:srgbClr val="FEB1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7" name="Google Shape;1167;p4"/>
          <p:cNvGrpSpPr/>
          <p:nvPr/>
        </p:nvGrpSpPr>
        <p:grpSpPr>
          <a:xfrm flipH="1">
            <a:off x="5869901" y="1194773"/>
            <a:ext cx="481583" cy="1182146"/>
            <a:chOff x="10201702" y="3862175"/>
            <a:chExt cx="924698" cy="2269866"/>
          </a:xfrm>
        </p:grpSpPr>
        <p:sp>
          <p:nvSpPr>
            <p:cNvPr id="1168" name="Google Shape;1168;p4"/>
            <p:cNvSpPr/>
            <p:nvPr/>
          </p:nvSpPr>
          <p:spPr>
            <a:xfrm>
              <a:off x="10523240" y="4884098"/>
              <a:ext cx="276325" cy="1193077"/>
            </a:xfrm>
            <a:custGeom>
              <a:rect b="b" l="l" r="r" t="t"/>
              <a:pathLst>
                <a:path extrusionOk="0" h="1193077" w="276325">
                  <a:moveTo>
                    <a:pt x="22317" y="0"/>
                  </a:moveTo>
                  <a:lnTo>
                    <a:pt x="277594" y="46130"/>
                  </a:lnTo>
                  <a:cubicBezTo>
                    <a:pt x="277594" y="46130"/>
                    <a:pt x="245296" y="637273"/>
                    <a:pt x="179059" y="1193159"/>
                  </a:cubicBezTo>
                  <a:lnTo>
                    <a:pt x="0" y="1191371"/>
                  </a:lnTo>
                  <a:lnTo>
                    <a:pt x="22317" y="0"/>
                  </a:lnTo>
                  <a:close/>
                </a:path>
              </a:pathLst>
            </a:custGeom>
            <a:solidFill>
              <a:srgbClr val="3434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69" name="Google Shape;1169;p4"/>
            <p:cNvSpPr/>
            <p:nvPr/>
          </p:nvSpPr>
          <p:spPr>
            <a:xfrm>
              <a:off x="10820648" y="6067024"/>
              <a:ext cx="209682" cy="65017"/>
            </a:xfrm>
            <a:custGeom>
              <a:rect b="b" l="l" r="r" t="t"/>
              <a:pathLst>
                <a:path extrusionOk="0" h="65017" w="209682">
                  <a:moveTo>
                    <a:pt x="211178" y="3586"/>
                  </a:moveTo>
                  <a:lnTo>
                    <a:pt x="191851" y="65776"/>
                  </a:lnTo>
                  <a:lnTo>
                    <a:pt x="0" y="65776"/>
                  </a:lnTo>
                  <a:cubicBezTo>
                    <a:pt x="0" y="65759"/>
                    <a:pt x="49072" y="-18114"/>
                    <a:pt x="211178" y="35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70" name="Google Shape;1170;p4"/>
            <p:cNvSpPr/>
            <p:nvPr/>
          </p:nvSpPr>
          <p:spPr>
            <a:xfrm>
              <a:off x="10483302" y="6067024"/>
              <a:ext cx="209682" cy="65017"/>
            </a:xfrm>
            <a:custGeom>
              <a:rect b="b" l="l" r="r" t="t"/>
              <a:pathLst>
                <a:path extrusionOk="0" h="65017" w="209682">
                  <a:moveTo>
                    <a:pt x="211178" y="3586"/>
                  </a:moveTo>
                  <a:lnTo>
                    <a:pt x="191851" y="65776"/>
                  </a:lnTo>
                  <a:lnTo>
                    <a:pt x="0" y="65776"/>
                  </a:lnTo>
                  <a:cubicBezTo>
                    <a:pt x="0" y="65759"/>
                    <a:pt x="49072" y="-18114"/>
                    <a:pt x="211178" y="35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71" name="Google Shape;1171;p4"/>
            <p:cNvSpPr/>
            <p:nvPr/>
          </p:nvSpPr>
          <p:spPr>
            <a:xfrm>
              <a:off x="10201702" y="4941220"/>
              <a:ext cx="139198" cy="132648"/>
            </a:xfrm>
            <a:custGeom>
              <a:rect b="b" l="l" r="r" t="t"/>
              <a:pathLst>
                <a:path extrusionOk="0" h="131661" w="138162">
                  <a:moveTo>
                    <a:pt x="94829" y="0"/>
                  </a:moveTo>
                  <a:lnTo>
                    <a:pt x="66400" y="21602"/>
                  </a:lnTo>
                  <a:cubicBezTo>
                    <a:pt x="66400" y="21602"/>
                    <a:pt x="-49" y="35890"/>
                    <a:pt x="0" y="110433"/>
                  </a:cubicBezTo>
                  <a:cubicBezTo>
                    <a:pt x="0" y="110433"/>
                    <a:pt x="2276" y="140959"/>
                    <a:pt x="22236" y="129971"/>
                  </a:cubicBezTo>
                  <a:cubicBezTo>
                    <a:pt x="42197" y="118983"/>
                    <a:pt x="33305" y="120364"/>
                    <a:pt x="61718" y="105475"/>
                  </a:cubicBezTo>
                  <a:cubicBezTo>
                    <a:pt x="90131" y="90586"/>
                    <a:pt x="110709" y="64156"/>
                    <a:pt x="110482" y="41140"/>
                  </a:cubicBezTo>
                  <a:lnTo>
                    <a:pt x="138732" y="8225"/>
                  </a:lnTo>
                  <a:lnTo>
                    <a:pt x="94829" y="0"/>
                  </a:ln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72" name="Google Shape;1172;p4"/>
            <p:cNvSpPr/>
            <p:nvPr/>
          </p:nvSpPr>
          <p:spPr>
            <a:xfrm>
              <a:off x="10583349" y="4883042"/>
              <a:ext cx="464877" cy="1194703"/>
            </a:xfrm>
            <a:custGeom>
              <a:rect b="b" l="l" r="r" t="t"/>
              <a:pathLst>
                <a:path extrusionOk="0" h="1194703" w="464877">
                  <a:moveTo>
                    <a:pt x="465788" y="1195240"/>
                  </a:moveTo>
                  <a:cubicBezTo>
                    <a:pt x="465788" y="1195240"/>
                    <a:pt x="387978" y="203831"/>
                    <a:pt x="291329" y="21050"/>
                  </a:cubicBezTo>
                  <a:lnTo>
                    <a:pt x="0" y="0"/>
                  </a:lnTo>
                  <a:lnTo>
                    <a:pt x="5543" y="179449"/>
                  </a:lnTo>
                  <a:cubicBezTo>
                    <a:pt x="5543" y="179449"/>
                    <a:pt x="38442" y="195054"/>
                    <a:pt x="52957" y="224702"/>
                  </a:cubicBezTo>
                  <a:lnTo>
                    <a:pt x="301585" y="1193289"/>
                  </a:lnTo>
                  <a:lnTo>
                    <a:pt x="465788" y="1195240"/>
                  </a:ln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73" name="Google Shape;1173;p4"/>
            <p:cNvSpPr/>
            <p:nvPr/>
          </p:nvSpPr>
          <p:spPr>
            <a:xfrm>
              <a:off x="10272800" y="4274608"/>
              <a:ext cx="329965" cy="703818"/>
            </a:xfrm>
            <a:custGeom>
              <a:rect b="b" l="l" r="r" t="t"/>
              <a:pathLst>
                <a:path extrusionOk="0" h="703818" w="329965">
                  <a:moveTo>
                    <a:pt x="330664" y="0"/>
                  </a:moveTo>
                  <a:lnTo>
                    <a:pt x="285266" y="200548"/>
                  </a:lnTo>
                  <a:lnTo>
                    <a:pt x="223206" y="474647"/>
                  </a:lnTo>
                  <a:lnTo>
                    <a:pt x="113521" y="624757"/>
                  </a:lnTo>
                  <a:lnTo>
                    <a:pt x="54826" y="705054"/>
                  </a:lnTo>
                  <a:lnTo>
                    <a:pt x="0" y="675146"/>
                  </a:lnTo>
                  <a:lnTo>
                    <a:pt x="112985" y="430890"/>
                  </a:lnTo>
                  <a:cubicBezTo>
                    <a:pt x="123371" y="324553"/>
                    <a:pt x="180327" y="59491"/>
                    <a:pt x="202709" y="43741"/>
                  </a:cubicBezTo>
                  <a:cubicBezTo>
                    <a:pt x="242045" y="16043"/>
                    <a:pt x="330664" y="0"/>
                    <a:pt x="330664" y="0"/>
                  </a:cubicBezTo>
                  <a:close/>
                </a:path>
              </a:pathLst>
            </a:custGeom>
            <a:solidFill>
              <a:srgbClr val="FFB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74" name="Google Shape;1174;p4"/>
            <p:cNvSpPr/>
            <p:nvPr/>
          </p:nvSpPr>
          <p:spPr>
            <a:xfrm>
              <a:off x="10397772" y="4346544"/>
              <a:ext cx="170671" cy="500637"/>
            </a:xfrm>
            <a:custGeom>
              <a:rect b="b" l="l" r="r" t="t"/>
              <a:pathLst>
                <a:path extrusionOk="0" h="500637" w="170671">
                  <a:moveTo>
                    <a:pt x="171745" y="77976"/>
                  </a:moveTo>
                  <a:lnTo>
                    <a:pt x="109685" y="352075"/>
                  </a:lnTo>
                  <a:lnTo>
                    <a:pt x="0" y="502185"/>
                  </a:lnTo>
                  <a:cubicBezTo>
                    <a:pt x="12938" y="442076"/>
                    <a:pt x="78899" y="364705"/>
                    <a:pt x="92520" y="346549"/>
                  </a:cubicBezTo>
                  <a:cubicBezTo>
                    <a:pt x="107474" y="326604"/>
                    <a:pt x="70918" y="55772"/>
                    <a:pt x="112465" y="10910"/>
                  </a:cubicBezTo>
                  <a:cubicBezTo>
                    <a:pt x="154011" y="-33952"/>
                    <a:pt x="170623" y="74042"/>
                    <a:pt x="170623" y="74042"/>
                  </a:cubicBezTo>
                  <a:lnTo>
                    <a:pt x="171745" y="77976"/>
                  </a:lnTo>
                  <a:close/>
                </a:path>
              </a:pathLst>
            </a:custGeom>
            <a:solidFill>
              <a:srgbClr val="DC8D39">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75" name="Google Shape;1175;p4"/>
            <p:cNvSpPr/>
            <p:nvPr/>
          </p:nvSpPr>
          <p:spPr>
            <a:xfrm>
              <a:off x="10633634" y="4103778"/>
              <a:ext cx="165014" cy="221190"/>
            </a:xfrm>
            <a:custGeom>
              <a:rect b="b" l="l" r="r" t="t"/>
              <a:pathLst>
                <a:path extrusionOk="0" h="204806" w="152791">
                  <a:moveTo>
                    <a:pt x="0" y="42440"/>
                  </a:moveTo>
                  <a:cubicBezTo>
                    <a:pt x="0" y="42440"/>
                    <a:pt x="10305" y="80395"/>
                    <a:pt x="20822" y="157945"/>
                  </a:cubicBezTo>
                  <a:cubicBezTo>
                    <a:pt x="20822" y="157945"/>
                    <a:pt x="81435" y="210349"/>
                    <a:pt x="106662" y="205570"/>
                  </a:cubicBezTo>
                  <a:cubicBezTo>
                    <a:pt x="128573" y="201425"/>
                    <a:pt x="154076" y="131873"/>
                    <a:pt x="154076" y="131873"/>
                  </a:cubicBezTo>
                  <a:cubicBezTo>
                    <a:pt x="154076" y="131873"/>
                    <a:pt x="129922" y="97559"/>
                    <a:pt x="106077" y="0"/>
                  </a:cubicBezTo>
                  <a:lnTo>
                    <a:pt x="0" y="42440"/>
                  </a:ln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76" name="Google Shape;1176;p4"/>
            <p:cNvSpPr/>
            <p:nvPr/>
          </p:nvSpPr>
          <p:spPr>
            <a:xfrm>
              <a:off x="10590161" y="3945915"/>
              <a:ext cx="224859" cy="267690"/>
            </a:xfrm>
            <a:custGeom>
              <a:rect b="b" l="l" r="r" t="t"/>
              <a:pathLst>
                <a:path extrusionOk="0" h="203180" w="170671">
                  <a:moveTo>
                    <a:pt x="20368" y="199609"/>
                  </a:moveTo>
                  <a:cubicBezTo>
                    <a:pt x="20368" y="199609"/>
                    <a:pt x="141350" y="225014"/>
                    <a:pt x="156012" y="149431"/>
                  </a:cubicBezTo>
                  <a:cubicBezTo>
                    <a:pt x="170673" y="73848"/>
                    <a:pt x="196160" y="26222"/>
                    <a:pt x="119537" y="6798"/>
                  </a:cubicBezTo>
                  <a:cubicBezTo>
                    <a:pt x="42913" y="-12610"/>
                    <a:pt x="22270" y="13300"/>
                    <a:pt x="11233" y="37340"/>
                  </a:cubicBezTo>
                  <a:cubicBezTo>
                    <a:pt x="212" y="61381"/>
                    <a:pt x="-10727" y="191059"/>
                    <a:pt x="20368" y="199609"/>
                  </a:cubicBez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77" name="Google Shape;1177;p4"/>
            <p:cNvSpPr/>
            <p:nvPr/>
          </p:nvSpPr>
          <p:spPr>
            <a:xfrm>
              <a:off x="10578734" y="3862175"/>
              <a:ext cx="274115" cy="297672"/>
            </a:xfrm>
            <a:custGeom>
              <a:rect b="b" l="l" r="r" t="t"/>
              <a:pathLst>
                <a:path extrusionOk="0" h="225937" w="208057">
                  <a:moveTo>
                    <a:pt x="159130" y="225937"/>
                  </a:moveTo>
                  <a:cubicBezTo>
                    <a:pt x="159130" y="225937"/>
                    <a:pt x="166509" y="123095"/>
                    <a:pt x="57328" y="109051"/>
                  </a:cubicBezTo>
                  <a:cubicBezTo>
                    <a:pt x="-51853" y="95024"/>
                    <a:pt x="11831" y="-49"/>
                    <a:pt x="107603" y="0"/>
                  </a:cubicBezTo>
                  <a:cubicBezTo>
                    <a:pt x="107603" y="0"/>
                    <a:pt x="91982" y="34606"/>
                    <a:pt x="149734" y="49869"/>
                  </a:cubicBezTo>
                  <a:cubicBezTo>
                    <a:pt x="270993" y="81923"/>
                    <a:pt x="172702" y="211633"/>
                    <a:pt x="159130" y="225937"/>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78" name="Google Shape;1178;p4"/>
            <p:cNvSpPr/>
            <p:nvPr/>
          </p:nvSpPr>
          <p:spPr>
            <a:xfrm>
              <a:off x="10511279" y="4250614"/>
              <a:ext cx="395308" cy="701054"/>
            </a:xfrm>
            <a:custGeom>
              <a:rect b="b" l="l" r="r" t="t"/>
              <a:pathLst>
                <a:path extrusionOk="0" h="737952" w="416114">
                  <a:moveTo>
                    <a:pt x="400507" y="724510"/>
                  </a:moveTo>
                  <a:cubicBezTo>
                    <a:pt x="398589" y="725209"/>
                    <a:pt x="358131" y="752761"/>
                    <a:pt x="172879" y="727826"/>
                  </a:cubicBezTo>
                  <a:cubicBezTo>
                    <a:pt x="131788" y="722300"/>
                    <a:pt x="60512" y="721520"/>
                    <a:pt x="42015" y="670221"/>
                  </a:cubicBezTo>
                  <a:cubicBezTo>
                    <a:pt x="36342" y="494770"/>
                    <a:pt x="-1954" y="55720"/>
                    <a:pt x="78" y="54875"/>
                  </a:cubicBezTo>
                  <a:cubicBezTo>
                    <a:pt x="-686" y="57573"/>
                    <a:pt x="56676" y="21683"/>
                    <a:pt x="155016" y="5852"/>
                  </a:cubicBezTo>
                  <a:cubicBezTo>
                    <a:pt x="162346" y="18384"/>
                    <a:pt x="176715" y="33175"/>
                    <a:pt x="200008" y="33809"/>
                  </a:cubicBezTo>
                  <a:cubicBezTo>
                    <a:pt x="228047" y="34590"/>
                    <a:pt x="269203" y="12939"/>
                    <a:pt x="291179" y="0"/>
                  </a:cubicBezTo>
                  <a:cubicBezTo>
                    <a:pt x="318925" y="2162"/>
                    <a:pt x="348232" y="6404"/>
                    <a:pt x="378905" y="13329"/>
                  </a:cubicBezTo>
                  <a:cubicBezTo>
                    <a:pt x="381717" y="13963"/>
                    <a:pt x="392412" y="125680"/>
                    <a:pt x="399645" y="259308"/>
                  </a:cubicBezTo>
                  <a:cubicBezTo>
                    <a:pt x="401791" y="299001"/>
                    <a:pt x="403628" y="340629"/>
                    <a:pt x="404863" y="381850"/>
                  </a:cubicBezTo>
                  <a:cubicBezTo>
                    <a:pt x="409674" y="541891"/>
                    <a:pt x="431374" y="713344"/>
                    <a:pt x="400507" y="724510"/>
                  </a:cubicBezTo>
                  <a:close/>
                </a:path>
              </a:pathLst>
            </a:custGeom>
            <a:solidFill>
              <a:srgbClr val="FFB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79" name="Google Shape;1179;p4"/>
            <p:cNvSpPr/>
            <p:nvPr/>
          </p:nvSpPr>
          <p:spPr>
            <a:xfrm>
              <a:off x="10801663" y="4444528"/>
              <a:ext cx="89399" cy="167421"/>
            </a:xfrm>
            <a:custGeom>
              <a:rect b="b" l="l" r="r" t="t"/>
              <a:pathLst>
                <a:path extrusionOk="0" h="167421" w="89399">
                  <a:moveTo>
                    <a:pt x="90097" y="150176"/>
                  </a:moveTo>
                  <a:cubicBezTo>
                    <a:pt x="60433" y="163716"/>
                    <a:pt x="2632" y="184765"/>
                    <a:pt x="178" y="144714"/>
                  </a:cubicBezTo>
                  <a:cubicBezTo>
                    <a:pt x="-3138" y="90717"/>
                    <a:pt x="40879" y="3479"/>
                    <a:pt x="58336" y="163"/>
                  </a:cubicBezTo>
                  <a:cubicBezTo>
                    <a:pt x="68511" y="-1787"/>
                    <a:pt x="78410" y="14094"/>
                    <a:pt x="84896" y="27650"/>
                  </a:cubicBezTo>
                  <a:cubicBezTo>
                    <a:pt x="87025" y="67327"/>
                    <a:pt x="88878" y="108938"/>
                    <a:pt x="90097" y="150176"/>
                  </a:cubicBezTo>
                  <a:close/>
                </a:path>
              </a:pathLst>
            </a:custGeom>
            <a:solidFill>
              <a:srgbClr val="DC8D39">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80" name="Google Shape;1180;p4"/>
            <p:cNvSpPr/>
            <p:nvPr/>
          </p:nvSpPr>
          <p:spPr>
            <a:xfrm>
              <a:off x="10646310" y="4567291"/>
              <a:ext cx="391732" cy="437245"/>
            </a:xfrm>
            <a:custGeom>
              <a:rect b="b" l="l" r="r" t="t"/>
              <a:pathLst>
                <a:path extrusionOk="0" h="437245" w="391732">
                  <a:moveTo>
                    <a:pt x="0" y="109357"/>
                  </a:moveTo>
                  <a:lnTo>
                    <a:pt x="247024" y="0"/>
                  </a:lnTo>
                  <a:lnTo>
                    <a:pt x="392563" y="328757"/>
                  </a:lnTo>
                  <a:lnTo>
                    <a:pt x="145539" y="438113"/>
                  </a:ln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81" name="Google Shape;1181;p4"/>
            <p:cNvSpPr/>
            <p:nvPr/>
          </p:nvSpPr>
          <p:spPr>
            <a:xfrm>
              <a:off x="10678710" y="4793734"/>
              <a:ext cx="152791" cy="74770"/>
            </a:xfrm>
            <a:custGeom>
              <a:rect b="b" l="l" r="r" t="t"/>
              <a:pathLst>
                <a:path extrusionOk="0" h="74770" w="152791">
                  <a:moveTo>
                    <a:pt x="124176" y="0"/>
                  </a:moveTo>
                  <a:lnTo>
                    <a:pt x="115333" y="10988"/>
                  </a:lnTo>
                  <a:cubicBezTo>
                    <a:pt x="115333" y="10988"/>
                    <a:pt x="54801" y="-20838"/>
                    <a:pt x="6770" y="36768"/>
                  </a:cubicBezTo>
                  <a:cubicBezTo>
                    <a:pt x="6770" y="36768"/>
                    <a:pt x="-11159" y="61800"/>
                    <a:pt x="11337" y="66188"/>
                  </a:cubicBezTo>
                  <a:cubicBezTo>
                    <a:pt x="33850" y="70577"/>
                    <a:pt x="26064" y="65912"/>
                    <a:pt x="57614" y="72722"/>
                  </a:cubicBezTo>
                  <a:cubicBezTo>
                    <a:pt x="89164" y="79549"/>
                    <a:pt x="122095" y="72397"/>
                    <a:pt x="136740" y="54485"/>
                  </a:cubicBezTo>
                  <a:lnTo>
                    <a:pt x="152897" y="34476"/>
                  </a:lnTo>
                  <a:lnTo>
                    <a:pt x="124176" y="0"/>
                  </a:ln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82" name="Google Shape;1182;p4"/>
            <p:cNvSpPr/>
            <p:nvPr/>
          </p:nvSpPr>
          <p:spPr>
            <a:xfrm>
              <a:off x="10793184" y="4247096"/>
              <a:ext cx="333216" cy="586786"/>
            </a:xfrm>
            <a:custGeom>
              <a:rect b="b" l="l" r="r" t="t"/>
              <a:pathLst>
                <a:path extrusionOk="0" h="586786" w="333216">
                  <a:moveTo>
                    <a:pt x="2666" y="0"/>
                  </a:moveTo>
                  <a:cubicBezTo>
                    <a:pt x="2666" y="0"/>
                    <a:pt x="128670" y="1024"/>
                    <a:pt x="145510" y="13475"/>
                  </a:cubicBezTo>
                  <a:cubicBezTo>
                    <a:pt x="162349" y="25926"/>
                    <a:pt x="330746" y="305064"/>
                    <a:pt x="333558" y="412230"/>
                  </a:cubicBezTo>
                  <a:cubicBezTo>
                    <a:pt x="333558" y="412230"/>
                    <a:pt x="229074" y="522597"/>
                    <a:pt x="38214" y="587388"/>
                  </a:cubicBezTo>
                  <a:lnTo>
                    <a:pt x="0" y="548751"/>
                  </a:lnTo>
                  <a:cubicBezTo>
                    <a:pt x="0" y="548751"/>
                    <a:pt x="143885" y="403225"/>
                    <a:pt x="212495" y="376632"/>
                  </a:cubicBezTo>
                  <a:cubicBezTo>
                    <a:pt x="212495" y="376632"/>
                    <a:pt x="98973" y="261421"/>
                    <a:pt x="74023" y="199394"/>
                  </a:cubicBezTo>
                  <a:cubicBezTo>
                    <a:pt x="49072" y="137383"/>
                    <a:pt x="2666" y="0"/>
                    <a:pt x="2666" y="0"/>
                  </a:cubicBezTo>
                  <a:close/>
                </a:path>
              </a:pathLst>
            </a:custGeom>
            <a:solidFill>
              <a:srgbClr val="FFB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grpSp>
        <p:nvGrpSpPr>
          <p:cNvPr id="1183" name="Google Shape;1183;p4"/>
          <p:cNvGrpSpPr/>
          <p:nvPr/>
        </p:nvGrpSpPr>
        <p:grpSpPr>
          <a:xfrm flipH="1">
            <a:off x="1663229" y="2803629"/>
            <a:ext cx="563559" cy="1177425"/>
            <a:chOff x="5318832" y="5916668"/>
            <a:chExt cx="370251" cy="773553"/>
          </a:xfrm>
        </p:grpSpPr>
        <p:sp>
          <p:nvSpPr>
            <p:cNvPr id="1184" name="Google Shape;1184;p4"/>
            <p:cNvSpPr/>
            <p:nvPr/>
          </p:nvSpPr>
          <p:spPr>
            <a:xfrm>
              <a:off x="5427576" y="6599403"/>
              <a:ext cx="93900" cy="90689"/>
            </a:xfrm>
            <a:custGeom>
              <a:rect b="b" l="l" r="r" t="t"/>
              <a:pathLst>
                <a:path extrusionOk="0" h="90689" w="93900">
                  <a:moveTo>
                    <a:pt x="80482" y="83322"/>
                  </a:moveTo>
                  <a:cubicBezTo>
                    <a:pt x="79808" y="91669"/>
                    <a:pt x="68018" y="91677"/>
                    <a:pt x="54647" y="90024"/>
                  </a:cubicBezTo>
                  <a:cubicBezTo>
                    <a:pt x="41285" y="88370"/>
                    <a:pt x="940" y="85794"/>
                    <a:pt x="49" y="83106"/>
                  </a:cubicBezTo>
                  <a:cubicBezTo>
                    <a:pt x="-746" y="80722"/>
                    <a:pt x="8291" y="78796"/>
                    <a:pt x="17962" y="76517"/>
                  </a:cubicBezTo>
                  <a:cubicBezTo>
                    <a:pt x="19174" y="76236"/>
                    <a:pt x="20402" y="75939"/>
                    <a:pt x="21622" y="75642"/>
                  </a:cubicBezTo>
                  <a:cubicBezTo>
                    <a:pt x="32521" y="72953"/>
                    <a:pt x="41943" y="67054"/>
                    <a:pt x="49158" y="57817"/>
                  </a:cubicBezTo>
                  <a:cubicBezTo>
                    <a:pt x="57288" y="47408"/>
                    <a:pt x="64711" y="0"/>
                    <a:pt x="64711" y="0"/>
                  </a:cubicBezTo>
                  <a:lnTo>
                    <a:pt x="93981" y="5457"/>
                  </a:lnTo>
                  <a:cubicBezTo>
                    <a:pt x="93981" y="5457"/>
                    <a:pt x="76943" y="46091"/>
                    <a:pt x="75193" y="59414"/>
                  </a:cubicBezTo>
                  <a:cubicBezTo>
                    <a:pt x="74407" y="65393"/>
                    <a:pt x="78660" y="69382"/>
                    <a:pt x="79655" y="74614"/>
                  </a:cubicBezTo>
                  <a:cubicBezTo>
                    <a:pt x="80193" y="77472"/>
                    <a:pt x="80723" y="80385"/>
                    <a:pt x="80482" y="83322"/>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4"/>
            <p:cNvSpPr/>
            <p:nvPr/>
          </p:nvSpPr>
          <p:spPr>
            <a:xfrm>
              <a:off x="5427584" y="6674026"/>
              <a:ext cx="80256" cy="16051"/>
            </a:xfrm>
            <a:custGeom>
              <a:rect b="b" l="l" r="r" t="t"/>
              <a:pathLst>
                <a:path extrusionOk="0" h="16051" w="80256">
                  <a:moveTo>
                    <a:pt x="80474" y="8700"/>
                  </a:moveTo>
                  <a:cubicBezTo>
                    <a:pt x="79800" y="17046"/>
                    <a:pt x="68010" y="17055"/>
                    <a:pt x="54647" y="15401"/>
                  </a:cubicBezTo>
                  <a:cubicBezTo>
                    <a:pt x="45490" y="14270"/>
                    <a:pt x="44262" y="15514"/>
                    <a:pt x="38371" y="16453"/>
                  </a:cubicBezTo>
                  <a:lnTo>
                    <a:pt x="14872" y="16453"/>
                  </a:lnTo>
                  <a:cubicBezTo>
                    <a:pt x="4647" y="14687"/>
                    <a:pt x="723" y="10546"/>
                    <a:pt x="49" y="8483"/>
                  </a:cubicBezTo>
                  <a:cubicBezTo>
                    <a:pt x="-746" y="6108"/>
                    <a:pt x="8291" y="4173"/>
                    <a:pt x="17962" y="1894"/>
                  </a:cubicBezTo>
                  <a:lnTo>
                    <a:pt x="18074" y="2071"/>
                  </a:lnTo>
                  <a:cubicBezTo>
                    <a:pt x="18074" y="2071"/>
                    <a:pt x="30089" y="8636"/>
                    <a:pt x="45522" y="7199"/>
                  </a:cubicBezTo>
                  <a:cubicBezTo>
                    <a:pt x="58106" y="6027"/>
                    <a:pt x="70972" y="875"/>
                    <a:pt x="79655" y="0"/>
                  </a:cubicBezTo>
                  <a:cubicBezTo>
                    <a:pt x="80185" y="2849"/>
                    <a:pt x="80715" y="5754"/>
                    <a:pt x="80474" y="8700"/>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4"/>
            <p:cNvSpPr/>
            <p:nvPr/>
          </p:nvSpPr>
          <p:spPr>
            <a:xfrm>
              <a:off x="5481886" y="6250149"/>
              <a:ext cx="125200" cy="390046"/>
            </a:xfrm>
            <a:custGeom>
              <a:rect b="b" l="l" r="r" t="t"/>
              <a:pathLst>
                <a:path extrusionOk="0" h="390046" w="125200">
                  <a:moveTo>
                    <a:pt x="0" y="383396"/>
                  </a:moveTo>
                  <a:cubicBezTo>
                    <a:pt x="0" y="383396"/>
                    <a:pt x="7665" y="388468"/>
                    <a:pt x="14880" y="389776"/>
                  </a:cubicBezTo>
                  <a:cubicBezTo>
                    <a:pt x="25690" y="391743"/>
                    <a:pt x="30714" y="389560"/>
                    <a:pt x="30714" y="389560"/>
                  </a:cubicBezTo>
                  <a:cubicBezTo>
                    <a:pt x="30714" y="389560"/>
                    <a:pt x="82720" y="258974"/>
                    <a:pt x="79759" y="214849"/>
                  </a:cubicBezTo>
                  <a:cubicBezTo>
                    <a:pt x="79687" y="213790"/>
                    <a:pt x="79647" y="212658"/>
                    <a:pt x="79630" y="211471"/>
                  </a:cubicBezTo>
                  <a:cubicBezTo>
                    <a:pt x="79542" y="203814"/>
                    <a:pt x="80650" y="193614"/>
                    <a:pt x="82544" y="181864"/>
                  </a:cubicBezTo>
                  <a:cubicBezTo>
                    <a:pt x="83242" y="177562"/>
                    <a:pt x="84053" y="173052"/>
                    <a:pt x="84951" y="168381"/>
                  </a:cubicBezTo>
                  <a:cubicBezTo>
                    <a:pt x="87038" y="157498"/>
                    <a:pt x="89614" y="145765"/>
                    <a:pt x="92455" y="133798"/>
                  </a:cubicBezTo>
                  <a:cubicBezTo>
                    <a:pt x="93699" y="128526"/>
                    <a:pt x="95008" y="123213"/>
                    <a:pt x="96332" y="117908"/>
                  </a:cubicBezTo>
                  <a:cubicBezTo>
                    <a:pt x="109406" y="65693"/>
                    <a:pt x="125385" y="14240"/>
                    <a:pt x="125385" y="14240"/>
                  </a:cubicBezTo>
                  <a:cubicBezTo>
                    <a:pt x="125385" y="14240"/>
                    <a:pt x="31533" y="-16418"/>
                    <a:pt x="26220" y="12234"/>
                  </a:cubicBezTo>
                  <a:cubicBezTo>
                    <a:pt x="24181" y="23229"/>
                    <a:pt x="17400" y="67234"/>
                    <a:pt x="20449" y="134513"/>
                  </a:cubicBezTo>
                  <a:cubicBezTo>
                    <a:pt x="22913" y="188670"/>
                    <a:pt x="21324" y="230917"/>
                    <a:pt x="16645" y="279945"/>
                  </a:cubicBezTo>
                  <a:cubicBezTo>
                    <a:pt x="12520" y="323003"/>
                    <a:pt x="5481" y="360033"/>
                    <a:pt x="0" y="383396"/>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4"/>
            <p:cNvSpPr/>
            <p:nvPr/>
          </p:nvSpPr>
          <p:spPr>
            <a:xfrm>
              <a:off x="5552787" y="6341186"/>
              <a:ext cx="24879" cy="120384"/>
            </a:xfrm>
            <a:custGeom>
              <a:rect b="b" l="l" r="r" t="t"/>
              <a:pathLst>
                <a:path extrusionOk="0" h="120384" w="24879">
                  <a:moveTo>
                    <a:pt x="8722" y="120425"/>
                  </a:moveTo>
                  <a:cubicBezTo>
                    <a:pt x="8633" y="112768"/>
                    <a:pt x="9741" y="102568"/>
                    <a:pt x="11635" y="90818"/>
                  </a:cubicBezTo>
                  <a:cubicBezTo>
                    <a:pt x="12333" y="86517"/>
                    <a:pt x="13144" y="82006"/>
                    <a:pt x="14043" y="77335"/>
                  </a:cubicBezTo>
                  <a:cubicBezTo>
                    <a:pt x="16129" y="66452"/>
                    <a:pt x="18706" y="54719"/>
                    <a:pt x="21547" y="42753"/>
                  </a:cubicBezTo>
                  <a:cubicBezTo>
                    <a:pt x="22791" y="37480"/>
                    <a:pt x="24099" y="32167"/>
                    <a:pt x="25423" y="26862"/>
                  </a:cubicBezTo>
                  <a:cubicBezTo>
                    <a:pt x="23569" y="10931"/>
                    <a:pt x="22076" y="0"/>
                    <a:pt x="22076" y="0"/>
                  </a:cubicBezTo>
                  <a:cubicBezTo>
                    <a:pt x="22076" y="0"/>
                    <a:pt x="-16896" y="52929"/>
                    <a:pt x="8722" y="120425"/>
                  </a:cubicBezTo>
                  <a:close/>
                </a:path>
              </a:pathLst>
            </a:custGeom>
            <a:solidFill>
              <a:srgbClr val="3434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4"/>
            <p:cNvSpPr/>
            <p:nvPr/>
          </p:nvSpPr>
          <p:spPr>
            <a:xfrm>
              <a:off x="5545978" y="6608360"/>
              <a:ext cx="80256" cy="81861"/>
            </a:xfrm>
            <a:custGeom>
              <a:rect b="b" l="l" r="r" t="t"/>
              <a:pathLst>
                <a:path extrusionOk="0" h="81861" w="80256">
                  <a:moveTo>
                    <a:pt x="80482" y="74366"/>
                  </a:moveTo>
                  <a:cubicBezTo>
                    <a:pt x="79808" y="82712"/>
                    <a:pt x="68018" y="82720"/>
                    <a:pt x="54647" y="81067"/>
                  </a:cubicBezTo>
                  <a:cubicBezTo>
                    <a:pt x="41285" y="79414"/>
                    <a:pt x="940" y="76838"/>
                    <a:pt x="49" y="74149"/>
                  </a:cubicBezTo>
                  <a:cubicBezTo>
                    <a:pt x="-746" y="71765"/>
                    <a:pt x="8291" y="69839"/>
                    <a:pt x="17962" y="67560"/>
                  </a:cubicBezTo>
                  <a:cubicBezTo>
                    <a:pt x="19182" y="67279"/>
                    <a:pt x="20402" y="66982"/>
                    <a:pt x="21622" y="66685"/>
                  </a:cubicBezTo>
                  <a:cubicBezTo>
                    <a:pt x="32521" y="63997"/>
                    <a:pt x="39792" y="55907"/>
                    <a:pt x="49158" y="48860"/>
                  </a:cubicBezTo>
                  <a:cubicBezTo>
                    <a:pt x="58026" y="42191"/>
                    <a:pt x="51822" y="9831"/>
                    <a:pt x="51822" y="9831"/>
                  </a:cubicBezTo>
                  <a:lnTo>
                    <a:pt x="79350" y="0"/>
                  </a:lnTo>
                  <a:cubicBezTo>
                    <a:pt x="79350" y="0"/>
                    <a:pt x="75201" y="32552"/>
                    <a:pt x="75201" y="50465"/>
                  </a:cubicBezTo>
                  <a:cubicBezTo>
                    <a:pt x="75201" y="56493"/>
                    <a:pt x="78668" y="60433"/>
                    <a:pt x="79663" y="65666"/>
                  </a:cubicBezTo>
                  <a:cubicBezTo>
                    <a:pt x="80193" y="68515"/>
                    <a:pt x="80723" y="71428"/>
                    <a:pt x="80482" y="74366"/>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4"/>
            <p:cNvSpPr/>
            <p:nvPr/>
          </p:nvSpPr>
          <p:spPr>
            <a:xfrm>
              <a:off x="5545986" y="6674026"/>
              <a:ext cx="80256" cy="16051"/>
            </a:xfrm>
            <a:custGeom>
              <a:rect b="b" l="l" r="r" t="t"/>
              <a:pathLst>
                <a:path extrusionOk="0" h="16051" w="80256">
                  <a:moveTo>
                    <a:pt x="80474" y="8700"/>
                  </a:moveTo>
                  <a:cubicBezTo>
                    <a:pt x="79800" y="17046"/>
                    <a:pt x="68010" y="17055"/>
                    <a:pt x="54647" y="15401"/>
                  </a:cubicBezTo>
                  <a:cubicBezTo>
                    <a:pt x="45490" y="14270"/>
                    <a:pt x="44262" y="15514"/>
                    <a:pt x="38371" y="16453"/>
                  </a:cubicBezTo>
                  <a:lnTo>
                    <a:pt x="14872" y="16453"/>
                  </a:lnTo>
                  <a:cubicBezTo>
                    <a:pt x="4647" y="14687"/>
                    <a:pt x="723" y="10546"/>
                    <a:pt x="49" y="8483"/>
                  </a:cubicBezTo>
                  <a:cubicBezTo>
                    <a:pt x="-746" y="6108"/>
                    <a:pt x="8291" y="4173"/>
                    <a:pt x="17962" y="1894"/>
                  </a:cubicBezTo>
                  <a:lnTo>
                    <a:pt x="18074" y="2071"/>
                  </a:lnTo>
                  <a:cubicBezTo>
                    <a:pt x="18074" y="2071"/>
                    <a:pt x="30089" y="8636"/>
                    <a:pt x="45522" y="7199"/>
                  </a:cubicBezTo>
                  <a:cubicBezTo>
                    <a:pt x="58106" y="6027"/>
                    <a:pt x="70972" y="875"/>
                    <a:pt x="79655" y="0"/>
                  </a:cubicBezTo>
                  <a:cubicBezTo>
                    <a:pt x="80185" y="2849"/>
                    <a:pt x="80715" y="5754"/>
                    <a:pt x="80474" y="8700"/>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4"/>
            <p:cNvSpPr/>
            <p:nvPr/>
          </p:nvSpPr>
          <p:spPr>
            <a:xfrm>
              <a:off x="5550722" y="6217891"/>
              <a:ext cx="100320" cy="424556"/>
            </a:xfrm>
            <a:custGeom>
              <a:rect b="b" l="l" r="r" t="t"/>
              <a:pathLst>
                <a:path extrusionOk="0" h="424556" w="100320">
                  <a:moveTo>
                    <a:pt x="0" y="36282"/>
                  </a:moveTo>
                  <a:cubicBezTo>
                    <a:pt x="0" y="36282"/>
                    <a:pt x="30537" y="188464"/>
                    <a:pt x="35690" y="271297"/>
                  </a:cubicBezTo>
                  <a:cubicBezTo>
                    <a:pt x="40842" y="354129"/>
                    <a:pt x="47287" y="422701"/>
                    <a:pt x="47287" y="422701"/>
                  </a:cubicBezTo>
                  <a:cubicBezTo>
                    <a:pt x="47287" y="422701"/>
                    <a:pt x="53948" y="425100"/>
                    <a:pt x="61597" y="424667"/>
                  </a:cubicBezTo>
                  <a:cubicBezTo>
                    <a:pt x="69671" y="424209"/>
                    <a:pt x="76067" y="421721"/>
                    <a:pt x="76067" y="421721"/>
                  </a:cubicBezTo>
                  <a:cubicBezTo>
                    <a:pt x="76067" y="421721"/>
                    <a:pt x="106332" y="297099"/>
                    <a:pt x="96308" y="247220"/>
                  </a:cubicBezTo>
                  <a:cubicBezTo>
                    <a:pt x="86284" y="197340"/>
                    <a:pt x="94638" y="151329"/>
                    <a:pt x="99446" y="109949"/>
                  </a:cubicBezTo>
                  <a:cubicBezTo>
                    <a:pt x="106348" y="50623"/>
                    <a:pt x="79799" y="23047"/>
                    <a:pt x="61268" y="4251"/>
                  </a:cubicBezTo>
                  <a:cubicBezTo>
                    <a:pt x="42520" y="-14786"/>
                    <a:pt x="0" y="36282"/>
                    <a:pt x="0" y="36282"/>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4"/>
            <p:cNvSpPr/>
            <p:nvPr/>
          </p:nvSpPr>
          <p:spPr>
            <a:xfrm>
              <a:off x="5519742" y="5916668"/>
              <a:ext cx="169341" cy="264043"/>
            </a:xfrm>
            <a:custGeom>
              <a:rect b="b" l="l" r="r" t="t"/>
              <a:pathLst>
                <a:path extrusionOk="0" h="264043" w="169341">
                  <a:moveTo>
                    <a:pt x="9344" y="58765"/>
                  </a:moveTo>
                  <a:cubicBezTo>
                    <a:pt x="6310" y="33990"/>
                    <a:pt x="14046" y="-5657"/>
                    <a:pt x="63501" y="675"/>
                  </a:cubicBezTo>
                  <a:cubicBezTo>
                    <a:pt x="112955" y="7008"/>
                    <a:pt x="128540" y="55611"/>
                    <a:pt x="118564" y="77224"/>
                  </a:cubicBezTo>
                  <a:cubicBezTo>
                    <a:pt x="108589" y="98837"/>
                    <a:pt x="132922" y="104046"/>
                    <a:pt x="140563" y="127280"/>
                  </a:cubicBezTo>
                  <a:cubicBezTo>
                    <a:pt x="147128" y="147240"/>
                    <a:pt x="149415" y="172031"/>
                    <a:pt x="160033" y="183155"/>
                  </a:cubicBezTo>
                  <a:cubicBezTo>
                    <a:pt x="194270" y="219021"/>
                    <a:pt x="127168" y="274173"/>
                    <a:pt x="86711" y="262544"/>
                  </a:cubicBezTo>
                  <a:cubicBezTo>
                    <a:pt x="13027" y="241365"/>
                    <a:pt x="3541" y="238203"/>
                    <a:pt x="6157" y="180305"/>
                  </a:cubicBezTo>
                  <a:cubicBezTo>
                    <a:pt x="7498" y="150643"/>
                    <a:pt x="30571" y="139150"/>
                    <a:pt x="15925" y="130571"/>
                  </a:cubicBezTo>
                  <a:cubicBezTo>
                    <a:pt x="-19477" y="109832"/>
                    <a:pt x="16205" y="114832"/>
                    <a:pt x="9344" y="58765"/>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4"/>
            <p:cNvSpPr/>
            <p:nvPr/>
          </p:nvSpPr>
          <p:spPr>
            <a:xfrm>
              <a:off x="5544053" y="5995618"/>
              <a:ext cx="56982" cy="81059"/>
            </a:xfrm>
            <a:custGeom>
              <a:rect b="b" l="l" r="r" t="t"/>
              <a:pathLst>
                <a:path extrusionOk="0" h="81059" w="56982">
                  <a:moveTo>
                    <a:pt x="0" y="59382"/>
                  </a:moveTo>
                  <a:lnTo>
                    <a:pt x="14631" y="81324"/>
                  </a:lnTo>
                  <a:lnTo>
                    <a:pt x="44101" y="79871"/>
                  </a:lnTo>
                  <a:lnTo>
                    <a:pt x="57712" y="44679"/>
                  </a:lnTo>
                  <a:cubicBezTo>
                    <a:pt x="57712" y="44679"/>
                    <a:pt x="53515" y="43884"/>
                    <a:pt x="51557" y="0"/>
                  </a:cubicBezTo>
                  <a:lnTo>
                    <a:pt x="14775" y="11220"/>
                  </a:lnTo>
                  <a:cubicBezTo>
                    <a:pt x="14775" y="11220"/>
                    <a:pt x="16734" y="22664"/>
                    <a:pt x="14125" y="35112"/>
                  </a:cubicBezTo>
                  <a:cubicBezTo>
                    <a:pt x="12311" y="43812"/>
                    <a:pt x="8331" y="53082"/>
                    <a:pt x="0" y="59382"/>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4"/>
            <p:cNvSpPr/>
            <p:nvPr/>
          </p:nvSpPr>
          <p:spPr>
            <a:xfrm>
              <a:off x="5512977" y="6036202"/>
              <a:ext cx="113161" cy="221507"/>
            </a:xfrm>
            <a:custGeom>
              <a:rect b="b" l="l" r="r" t="t"/>
              <a:pathLst>
                <a:path extrusionOk="0" h="221507" w="113161">
                  <a:moveTo>
                    <a:pt x="26975" y="3316"/>
                  </a:moveTo>
                  <a:cubicBezTo>
                    <a:pt x="28869" y="3316"/>
                    <a:pt x="63524" y="-8273"/>
                    <a:pt x="113002" y="11879"/>
                  </a:cubicBezTo>
                  <a:cubicBezTo>
                    <a:pt x="113002" y="11879"/>
                    <a:pt x="89511" y="146269"/>
                    <a:pt x="99599" y="171919"/>
                  </a:cubicBezTo>
                  <a:cubicBezTo>
                    <a:pt x="109687" y="197569"/>
                    <a:pt x="113524" y="220330"/>
                    <a:pt x="113524" y="220330"/>
                  </a:cubicBezTo>
                  <a:lnTo>
                    <a:pt x="4062" y="221686"/>
                  </a:lnTo>
                  <a:cubicBezTo>
                    <a:pt x="4062" y="221686"/>
                    <a:pt x="5595" y="133653"/>
                    <a:pt x="547" y="102489"/>
                  </a:cubicBezTo>
                  <a:cubicBezTo>
                    <a:pt x="-4493" y="71333"/>
                    <a:pt x="26975" y="3316"/>
                    <a:pt x="26975" y="3316"/>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4"/>
            <p:cNvSpPr/>
            <p:nvPr/>
          </p:nvSpPr>
          <p:spPr>
            <a:xfrm>
              <a:off x="5356590" y="6038651"/>
              <a:ext cx="291331" cy="252807"/>
            </a:xfrm>
            <a:custGeom>
              <a:rect b="b" l="l" r="r" t="t"/>
              <a:pathLst>
                <a:path extrusionOk="0" h="252807" w="291331">
                  <a:moveTo>
                    <a:pt x="269317" y="158980"/>
                  </a:moveTo>
                  <a:cubicBezTo>
                    <a:pt x="268667" y="156388"/>
                    <a:pt x="268225" y="154092"/>
                    <a:pt x="268057" y="152182"/>
                  </a:cubicBezTo>
                  <a:cubicBezTo>
                    <a:pt x="266612" y="135963"/>
                    <a:pt x="269068" y="122736"/>
                    <a:pt x="273137" y="109759"/>
                  </a:cubicBezTo>
                  <a:cubicBezTo>
                    <a:pt x="273145" y="109743"/>
                    <a:pt x="273153" y="109735"/>
                    <a:pt x="273153" y="109719"/>
                  </a:cubicBezTo>
                  <a:cubicBezTo>
                    <a:pt x="273217" y="109518"/>
                    <a:pt x="273281" y="109309"/>
                    <a:pt x="273354" y="109101"/>
                  </a:cubicBezTo>
                  <a:cubicBezTo>
                    <a:pt x="273466" y="108764"/>
                    <a:pt x="273603" y="108234"/>
                    <a:pt x="273763" y="107560"/>
                  </a:cubicBezTo>
                  <a:cubicBezTo>
                    <a:pt x="273771" y="107544"/>
                    <a:pt x="273771" y="107528"/>
                    <a:pt x="273779" y="107504"/>
                  </a:cubicBezTo>
                  <a:cubicBezTo>
                    <a:pt x="273940" y="106886"/>
                    <a:pt x="274108" y="106147"/>
                    <a:pt x="274301" y="105305"/>
                  </a:cubicBezTo>
                  <a:cubicBezTo>
                    <a:pt x="274357" y="105032"/>
                    <a:pt x="274429" y="104735"/>
                    <a:pt x="274493" y="104414"/>
                  </a:cubicBezTo>
                  <a:cubicBezTo>
                    <a:pt x="277310" y="91797"/>
                    <a:pt x="283490" y="60104"/>
                    <a:pt x="285127" y="55786"/>
                  </a:cubicBezTo>
                  <a:cubicBezTo>
                    <a:pt x="285665" y="54358"/>
                    <a:pt x="286283" y="51894"/>
                    <a:pt x="286805" y="48868"/>
                  </a:cubicBezTo>
                  <a:cubicBezTo>
                    <a:pt x="288458" y="39326"/>
                    <a:pt x="289180" y="24149"/>
                    <a:pt x="283619" y="17801"/>
                  </a:cubicBezTo>
                  <a:cubicBezTo>
                    <a:pt x="275874" y="8973"/>
                    <a:pt x="249277" y="2632"/>
                    <a:pt x="249277" y="2632"/>
                  </a:cubicBezTo>
                  <a:cubicBezTo>
                    <a:pt x="243867" y="11107"/>
                    <a:pt x="225561" y="31830"/>
                    <a:pt x="202584" y="28042"/>
                  </a:cubicBezTo>
                  <a:cubicBezTo>
                    <a:pt x="189301" y="25843"/>
                    <a:pt x="187246" y="0"/>
                    <a:pt x="187246" y="0"/>
                  </a:cubicBezTo>
                  <a:cubicBezTo>
                    <a:pt x="172969" y="1966"/>
                    <a:pt x="169325" y="4133"/>
                    <a:pt x="169325" y="4133"/>
                  </a:cubicBezTo>
                  <a:cubicBezTo>
                    <a:pt x="169325" y="4133"/>
                    <a:pt x="135112" y="25481"/>
                    <a:pt x="86765" y="93467"/>
                  </a:cubicBezTo>
                  <a:cubicBezTo>
                    <a:pt x="85232" y="95626"/>
                    <a:pt x="81581" y="95377"/>
                    <a:pt x="72656" y="93651"/>
                  </a:cubicBezTo>
                  <a:cubicBezTo>
                    <a:pt x="61292" y="91436"/>
                    <a:pt x="38098" y="91725"/>
                    <a:pt x="3098" y="86589"/>
                  </a:cubicBezTo>
                  <a:cubicBezTo>
                    <a:pt x="3098" y="86589"/>
                    <a:pt x="1894" y="87464"/>
                    <a:pt x="1565" y="91284"/>
                  </a:cubicBezTo>
                  <a:cubicBezTo>
                    <a:pt x="843" y="99735"/>
                    <a:pt x="0" y="102231"/>
                    <a:pt x="0" y="102231"/>
                  </a:cubicBezTo>
                  <a:cubicBezTo>
                    <a:pt x="0" y="102231"/>
                    <a:pt x="23042" y="113097"/>
                    <a:pt x="47552" y="120850"/>
                  </a:cubicBezTo>
                  <a:cubicBezTo>
                    <a:pt x="56220" y="123603"/>
                    <a:pt x="65289" y="126171"/>
                    <a:pt x="73940" y="128105"/>
                  </a:cubicBezTo>
                  <a:cubicBezTo>
                    <a:pt x="81998" y="129911"/>
                    <a:pt x="89695" y="131163"/>
                    <a:pt x="96380" y="131476"/>
                  </a:cubicBezTo>
                  <a:cubicBezTo>
                    <a:pt x="96380" y="131476"/>
                    <a:pt x="124309" y="120746"/>
                    <a:pt x="151372" y="90923"/>
                  </a:cubicBezTo>
                  <a:cubicBezTo>
                    <a:pt x="152953" y="115955"/>
                    <a:pt x="156444" y="148282"/>
                    <a:pt x="154301" y="171893"/>
                  </a:cubicBezTo>
                  <a:cubicBezTo>
                    <a:pt x="153073" y="185336"/>
                    <a:pt x="143884" y="230561"/>
                    <a:pt x="146187" y="238089"/>
                  </a:cubicBezTo>
                  <a:cubicBezTo>
                    <a:pt x="150995" y="253763"/>
                    <a:pt x="187921" y="254582"/>
                    <a:pt x="220898" y="252936"/>
                  </a:cubicBezTo>
                  <a:cubicBezTo>
                    <a:pt x="221620" y="252904"/>
                    <a:pt x="222335" y="252864"/>
                    <a:pt x="223057" y="252816"/>
                  </a:cubicBezTo>
                  <a:cubicBezTo>
                    <a:pt x="228169" y="252519"/>
                    <a:pt x="233193" y="252078"/>
                    <a:pt x="237872" y="251548"/>
                  </a:cubicBezTo>
                  <a:cubicBezTo>
                    <a:pt x="246709" y="250561"/>
                    <a:pt x="254365" y="249277"/>
                    <a:pt x="259349" y="248129"/>
                  </a:cubicBezTo>
                  <a:cubicBezTo>
                    <a:pt x="265786" y="246652"/>
                    <a:pt x="273867" y="244541"/>
                    <a:pt x="280440" y="241363"/>
                  </a:cubicBezTo>
                  <a:cubicBezTo>
                    <a:pt x="285480" y="238932"/>
                    <a:pt x="289622" y="235882"/>
                    <a:pt x="291452" y="232030"/>
                  </a:cubicBezTo>
                  <a:cubicBezTo>
                    <a:pt x="288273" y="214991"/>
                    <a:pt x="272993" y="177832"/>
                    <a:pt x="269317" y="158980"/>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4"/>
            <p:cNvSpPr/>
            <p:nvPr/>
          </p:nvSpPr>
          <p:spPr>
            <a:xfrm>
              <a:off x="5532262" y="6068547"/>
              <a:ext cx="115569" cy="222310"/>
            </a:xfrm>
            <a:custGeom>
              <a:rect b="b" l="l" r="r" t="t"/>
              <a:pathLst>
                <a:path extrusionOk="0" h="222310" w="115569">
                  <a:moveTo>
                    <a:pt x="21807" y="172519"/>
                  </a:moveTo>
                  <a:cubicBezTo>
                    <a:pt x="28051" y="193707"/>
                    <a:pt x="31687" y="211147"/>
                    <a:pt x="47377" y="222936"/>
                  </a:cubicBezTo>
                  <a:cubicBezTo>
                    <a:pt x="52489" y="222640"/>
                    <a:pt x="57513" y="222198"/>
                    <a:pt x="62192" y="221668"/>
                  </a:cubicBezTo>
                  <a:cubicBezTo>
                    <a:pt x="71028" y="220681"/>
                    <a:pt x="78685" y="219397"/>
                    <a:pt x="83669" y="218250"/>
                  </a:cubicBezTo>
                  <a:cubicBezTo>
                    <a:pt x="90105" y="216773"/>
                    <a:pt x="98187" y="214654"/>
                    <a:pt x="104760" y="211484"/>
                  </a:cubicBezTo>
                  <a:cubicBezTo>
                    <a:pt x="109800" y="209052"/>
                    <a:pt x="113942" y="206002"/>
                    <a:pt x="115771" y="202150"/>
                  </a:cubicBezTo>
                  <a:cubicBezTo>
                    <a:pt x="112601" y="185088"/>
                    <a:pt x="97320" y="147929"/>
                    <a:pt x="93645" y="129085"/>
                  </a:cubicBezTo>
                  <a:cubicBezTo>
                    <a:pt x="93284" y="127247"/>
                    <a:pt x="93035" y="125593"/>
                    <a:pt x="92914" y="124141"/>
                  </a:cubicBezTo>
                  <a:cubicBezTo>
                    <a:pt x="91550" y="107255"/>
                    <a:pt x="93741" y="93394"/>
                    <a:pt x="97465" y="79863"/>
                  </a:cubicBezTo>
                  <a:cubicBezTo>
                    <a:pt x="97473" y="79847"/>
                    <a:pt x="97481" y="79839"/>
                    <a:pt x="97481" y="79823"/>
                  </a:cubicBezTo>
                  <a:cubicBezTo>
                    <a:pt x="97682" y="79101"/>
                    <a:pt x="97890" y="78387"/>
                    <a:pt x="98091" y="77664"/>
                  </a:cubicBezTo>
                  <a:cubicBezTo>
                    <a:pt x="98099" y="77648"/>
                    <a:pt x="98099" y="77632"/>
                    <a:pt x="98107" y="77608"/>
                  </a:cubicBezTo>
                  <a:cubicBezTo>
                    <a:pt x="98235" y="77143"/>
                    <a:pt x="98412" y="76388"/>
                    <a:pt x="98629" y="75409"/>
                  </a:cubicBezTo>
                  <a:cubicBezTo>
                    <a:pt x="98685" y="75136"/>
                    <a:pt x="98757" y="74839"/>
                    <a:pt x="98821" y="74518"/>
                  </a:cubicBezTo>
                  <a:cubicBezTo>
                    <a:pt x="101341" y="62568"/>
                    <a:pt x="107922" y="25048"/>
                    <a:pt x="109600" y="20152"/>
                  </a:cubicBezTo>
                  <a:cubicBezTo>
                    <a:pt x="110129" y="18603"/>
                    <a:pt x="110723" y="15955"/>
                    <a:pt x="111245" y="12681"/>
                  </a:cubicBezTo>
                  <a:lnTo>
                    <a:pt x="98067" y="0"/>
                  </a:lnTo>
                  <a:cubicBezTo>
                    <a:pt x="98067" y="0"/>
                    <a:pt x="22449" y="32287"/>
                    <a:pt x="5788" y="76830"/>
                  </a:cubicBezTo>
                  <a:cubicBezTo>
                    <a:pt x="-10873" y="121380"/>
                    <a:pt x="12834" y="142118"/>
                    <a:pt x="21807" y="172519"/>
                  </a:cubicBezTo>
                  <a:close/>
                </a:path>
              </a:pathLst>
            </a:custGeom>
            <a:solidFill>
              <a:srgbClr val="9C37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4"/>
            <p:cNvSpPr/>
            <p:nvPr/>
          </p:nvSpPr>
          <p:spPr>
            <a:xfrm>
              <a:off x="5404134" y="6117269"/>
              <a:ext cx="105135" cy="52166"/>
            </a:xfrm>
            <a:custGeom>
              <a:rect b="b" l="l" r="r" t="t"/>
              <a:pathLst>
                <a:path extrusionOk="0" h="52166" w="105135">
                  <a:moveTo>
                    <a:pt x="0" y="42249"/>
                  </a:moveTo>
                  <a:cubicBezTo>
                    <a:pt x="16742" y="47554"/>
                    <a:pt x="34952" y="52208"/>
                    <a:pt x="48828" y="52875"/>
                  </a:cubicBezTo>
                  <a:cubicBezTo>
                    <a:pt x="48828" y="52875"/>
                    <a:pt x="77135" y="42008"/>
                    <a:pt x="104366" y="11727"/>
                  </a:cubicBezTo>
                  <a:cubicBezTo>
                    <a:pt x="105513" y="6583"/>
                    <a:pt x="106621" y="-2053"/>
                    <a:pt x="100385" y="443"/>
                  </a:cubicBezTo>
                  <a:cubicBezTo>
                    <a:pt x="91645" y="3934"/>
                    <a:pt x="59310" y="45451"/>
                    <a:pt x="47079" y="46318"/>
                  </a:cubicBezTo>
                  <a:cubicBezTo>
                    <a:pt x="38322" y="46936"/>
                    <a:pt x="13435" y="43982"/>
                    <a:pt x="0" y="42249"/>
                  </a:cubicBezTo>
                  <a:close/>
                </a:path>
              </a:pathLst>
            </a:custGeom>
            <a:solidFill>
              <a:srgbClr val="9C37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4"/>
            <p:cNvSpPr/>
            <p:nvPr/>
          </p:nvSpPr>
          <p:spPr>
            <a:xfrm>
              <a:off x="5463860" y="6050987"/>
              <a:ext cx="181379" cy="126805"/>
            </a:xfrm>
            <a:custGeom>
              <a:rect b="b" l="l" r="r" t="t"/>
              <a:pathLst>
                <a:path extrusionOk="0" h="126805" w="181379">
                  <a:moveTo>
                    <a:pt x="1" y="96709"/>
                  </a:moveTo>
                  <a:cubicBezTo>
                    <a:pt x="1" y="96709"/>
                    <a:pt x="37272" y="115433"/>
                    <a:pt x="69591" y="123178"/>
                  </a:cubicBezTo>
                  <a:cubicBezTo>
                    <a:pt x="78893" y="125409"/>
                    <a:pt x="87849" y="126982"/>
                    <a:pt x="95490" y="127343"/>
                  </a:cubicBezTo>
                  <a:cubicBezTo>
                    <a:pt x="95490" y="127343"/>
                    <a:pt x="130979" y="117166"/>
                    <a:pt x="156766" y="79502"/>
                  </a:cubicBezTo>
                  <a:cubicBezTo>
                    <a:pt x="204454" y="9847"/>
                    <a:pt x="168443" y="0"/>
                    <a:pt x="168443" y="0"/>
                  </a:cubicBezTo>
                  <a:cubicBezTo>
                    <a:pt x="168443" y="0"/>
                    <a:pt x="134222" y="21348"/>
                    <a:pt x="85883" y="89333"/>
                  </a:cubicBezTo>
                  <a:cubicBezTo>
                    <a:pt x="84190" y="91709"/>
                    <a:pt x="79944" y="91171"/>
                    <a:pt x="68949" y="88956"/>
                  </a:cubicBezTo>
                  <a:cubicBezTo>
                    <a:pt x="57207" y="86581"/>
                    <a:pt x="33829" y="86870"/>
                    <a:pt x="1558" y="82126"/>
                  </a:cubicBezTo>
                  <a:cubicBezTo>
                    <a:pt x="1558" y="82126"/>
                    <a:pt x="1012" y="83322"/>
                    <a:pt x="683" y="87150"/>
                  </a:cubicBezTo>
                  <a:cubicBezTo>
                    <a:pt x="-48" y="95602"/>
                    <a:pt x="1" y="96709"/>
                    <a:pt x="1" y="96709"/>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4"/>
            <p:cNvSpPr/>
            <p:nvPr/>
          </p:nvSpPr>
          <p:spPr>
            <a:xfrm>
              <a:off x="5318832" y="6117354"/>
              <a:ext cx="113161" cy="48956"/>
            </a:xfrm>
            <a:custGeom>
              <a:rect b="b" l="l" r="r" t="t"/>
              <a:pathLst>
                <a:path extrusionOk="0" h="48956" w="113161">
                  <a:moveTo>
                    <a:pt x="110406" y="14957"/>
                  </a:moveTo>
                  <a:cubicBezTo>
                    <a:pt x="99154" y="12766"/>
                    <a:pt x="75238" y="12590"/>
                    <a:pt x="40808" y="7606"/>
                  </a:cubicBezTo>
                  <a:cubicBezTo>
                    <a:pt x="38127" y="6755"/>
                    <a:pt x="35094" y="5631"/>
                    <a:pt x="32269" y="4219"/>
                  </a:cubicBezTo>
                  <a:cubicBezTo>
                    <a:pt x="24893" y="527"/>
                    <a:pt x="5222" y="-1929"/>
                    <a:pt x="1041" y="2004"/>
                  </a:cubicBezTo>
                  <a:cubicBezTo>
                    <a:pt x="-3141" y="5936"/>
                    <a:pt x="5471" y="21923"/>
                    <a:pt x="23416" y="22413"/>
                  </a:cubicBezTo>
                  <a:cubicBezTo>
                    <a:pt x="29708" y="22581"/>
                    <a:pt x="34419" y="23063"/>
                    <a:pt x="37895" y="23601"/>
                  </a:cubicBezTo>
                  <a:cubicBezTo>
                    <a:pt x="39788" y="24484"/>
                    <a:pt x="61867" y="34732"/>
                    <a:pt x="85302" y="42156"/>
                  </a:cubicBezTo>
                  <a:cubicBezTo>
                    <a:pt x="93970" y="44909"/>
                    <a:pt x="103039" y="47477"/>
                    <a:pt x="111690" y="49411"/>
                  </a:cubicBezTo>
                  <a:cubicBezTo>
                    <a:pt x="115165" y="33970"/>
                    <a:pt x="112766" y="21931"/>
                    <a:pt x="110406" y="14957"/>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4"/>
            <p:cNvSpPr/>
            <p:nvPr/>
          </p:nvSpPr>
          <p:spPr>
            <a:xfrm>
              <a:off x="5558178" y="5995618"/>
              <a:ext cx="36917" cy="34510"/>
            </a:xfrm>
            <a:custGeom>
              <a:rect b="b" l="l" r="r" t="t"/>
              <a:pathLst>
                <a:path extrusionOk="0" h="34510" w="36917">
                  <a:moveTo>
                    <a:pt x="0" y="35120"/>
                  </a:moveTo>
                  <a:cubicBezTo>
                    <a:pt x="15209" y="33892"/>
                    <a:pt x="37440" y="0"/>
                    <a:pt x="37440" y="0"/>
                  </a:cubicBezTo>
                  <a:lnTo>
                    <a:pt x="658" y="11220"/>
                  </a:lnTo>
                  <a:cubicBezTo>
                    <a:pt x="650" y="11228"/>
                    <a:pt x="2600" y="22664"/>
                    <a:pt x="0" y="35120"/>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4"/>
            <p:cNvSpPr/>
            <p:nvPr/>
          </p:nvSpPr>
          <p:spPr>
            <a:xfrm>
              <a:off x="5541549" y="5936624"/>
              <a:ext cx="61797" cy="73835"/>
            </a:xfrm>
            <a:custGeom>
              <a:rect b="b" l="l" r="r" t="t"/>
              <a:pathLst>
                <a:path extrusionOk="0" h="73835" w="61797">
                  <a:moveTo>
                    <a:pt x="7640" y="72709"/>
                  </a:moveTo>
                  <a:cubicBezTo>
                    <a:pt x="7640" y="72709"/>
                    <a:pt x="51685" y="81554"/>
                    <a:pt x="56773" y="54042"/>
                  </a:cubicBezTo>
                  <a:cubicBezTo>
                    <a:pt x="61861" y="26530"/>
                    <a:pt x="70970" y="9138"/>
                    <a:pt x="43065" y="2325"/>
                  </a:cubicBezTo>
                  <a:cubicBezTo>
                    <a:pt x="15160" y="-4489"/>
                    <a:pt x="7736" y="4997"/>
                    <a:pt x="3804" y="13769"/>
                  </a:cubicBezTo>
                  <a:cubicBezTo>
                    <a:pt x="-129" y="22541"/>
                    <a:pt x="-3684" y="69700"/>
                    <a:pt x="7640" y="72709"/>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4"/>
            <p:cNvSpPr/>
            <p:nvPr/>
          </p:nvSpPr>
          <p:spPr>
            <a:xfrm>
              <a:off x="5570707" y="5930878"/>
              <a:ext cx="39325" cy="69823"/>
            </a:xfrm>
            <a:custGeom>
              <a:rect b="b" l="l" r="r" t="t"/>
              <a:pathLst>
                <a:path extrusionOk="0" h="69823" w="39325">
                  <a:moveTo>
                    <a:pt x="7" y="1200"/>
                  </a:moveTo>
                  <a:cubicBezTo>
                    <a:pt x="7" y="1200"/>
                    <a:pt x="-763" y="10534"/>
                    <a:pt x="13723" y="26369"/>
                  </a:cubicBezTo>
                  <a:cubicBezTo>
                    <a:pt x="28209" y="42203"/>
                    <a:pt x="24758" y="70438"/>
                    <a:pt x="24758" y="70438"/>
                  </a:cubicBezTo>
                  <a:cubicBezTo>
                    <a:pt x="24758" y="70438"/>
                    <a:pt x="49172" y="24547"/>
                    <a:pt x="36147" y="9892"/>
                  </a:cubicBezTo>
                  <a:cubicBezTo>
                    <a:pt x="23121" y="-4763"/>
                    <a:pt x="7" y="1200"/>
                    <a:pt x="7" y="1200"/>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4"/>
            <p:cNvSpPr/>
            <p:nvPr/>
          </p:nvSpPr>
          <p:spPr>
            <a:xfrm>
              <a:off x="5537929" y="5918726"/>
              <a:ext cx="49759" cy="52969"/>
            </a:xfrm>
            <a:custGeom>
              <a:rect b="b" l="l" r="r" t="t"/>
              <a:pathLst>
                <a:path extrusionOk="0" h="52969" w="49759">
                  <a:moveTo>
                    <a:pt x="50497" y="1210"/>
                  </a:moveTo>
                  <a:cubicBezTo>
                    <a:pt x="50497" y="1210"/>
                    <a:pt x="28595" y="-6118"/>
                    <a:pt x="6870" y="15295"/>
                  </a:cubicBezTo>
                  <a:cubicBezTo>
                    <a:pt x="-2488" y="24516"/>
                    <a:pt x="-1075" y="42654"/>
                    <a:pt x="3941" y="53176"/>
                  </a:cubicBezTo>
                  <a:cubicBezTo>
                    <a:pt x="3941" y="53176"/>
                    <a:pt x="11645" y="30624"/>
                    <a:pt x="25658" y="25712"/>
                  </a:cubicBezTo>
                  <a:cubicBezTo>
                    <a:pt x="39671" y="20792"/>
                    <a:pt x="50497" y="1210"/>
                    <a:pt x="50497" y="1210"/>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4"/>
            <p:cNvSpPr/>
            <p:nvPr/>
          </p:nvSpPr>
          <p:spPr>
            <a:xfrm>
              <a:off x="5321060" y="6069719"/>
              <a:ext cx="116371" cy="134830"/>
            </a:xfrm>
            <a:custGeom>
              <a:rect b="b" l="l" r="r" t="t"/>
              <a:pathLst>
                <a:path extrusionOk="0" h="134830" w="116371">
                  <a:moveTo>
                    <a:pt x="93796" y="0"/>
                  </a:moveTo>
                  <a:lnTo>
                    <a:pt x="0" y="2119"/>
                  </a:lnTo>
                  <a:lnTo>
                    <a:pt x="21525" y="132431"/>
                  </a:lnTo>
                  <a:lnTo>
                    <a:pt x="116476" y="135505"/>
                  </a:ln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4"/>
            <p:cNvSpPr/>
            <p:nvPr/>
          </p:nvSpPr>
          <p:spPr>
            <a:xfrm>
              <a:off x="5417582" y="6122551"/>
              <a:ext cx="115569" cy="51364"/>
            </a:xfrm>
            <a:custGeom>
              <a:rect b="b" l="l" r="r" t="t"/>
              <a:pathLst>
                <a:path extrusionOk="0" h="51364" w="115569">
                  <a:moveTo>
                    <a:pt x="115869" y="51614"/>
                  </a:moveTo>
                  <a:cubicBezTo>
                    <a:pt x="108775" y="37585"/>
                    <a:pt x="111551" y="25322"/>
                    <a:pt x="115227" y="17392"/>
                  </a:cubicBezTo>
                  <a:cubicBezTo>
                    <a:pt x="103486" y="15017"/>
                    <a:pt x="79947" y="13990"/>
                    <a:pt x="47675" y="9254"/>
                  </a:cubicBezTo>
                  <a:cubicBezTo>
                    <a:pt x="47675" y="9254"/>
                    <a:pt x="47675" y="9278"/>
                    <a:pt x="47667" y="9311"/>
                  </a:cubicBezTo>
                  <a:cubicBezTo>
                    <a:pt x="44192" y="8388"/>
                    <a:pt x="39048" y="6807"/>
                    <a:pt x="34449" y="4503"/>
                  </a:cubicBezTo>
                  <a:cubicBezTo>
                    <a:pt x="26576" y="563"/>
                    <a:pt x="5573" y="-2062"/>
                    <a:pt x="1111" y="2144"/>
                  </a:cubicBezTo>
                  <a:cubicBezTo>
                    <a:pt x="-3352" y="6341"/>
                    <a:pt x="5838" y="23404"/>
                    <a:pt x="24995" y="23933"/>
                  </a:cubicBezTo>
                  <a:cubicBezTo>
                    <a:pt x="35613" y="24222"/>
                    <a:pt x="42033" y="25322"/>
                    <a:pt x="45653" y="26237"/>
                  </a:cubicBezTo>
                  <a:cubicBezTo>
                    <a:pt x="48831" y="27697"/>
                    <a:pt x="85003" y="44214"/>
                    <a:pt x="115869" y="51614"/>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5" name="Google Shape;1205;p4"/>
          <p:cNvGrpSpPr/>
          <p:nvPr/>
        </p:nvGrpSpPr>
        <p:grpSpPr>
          <a:xfrm>
            <a:off x="5869753" y="2761174"/>
            <a:ext cx="626184" cy="1010797"/>
            <a:chOff x="6649542" y="2180623"/>
            <a:chExt cx="1528024" cy="2466561"/>
          </a:xfrm>
        </p:grpSpPr>
        <p:sp>
          <p:nvSpPr>
            <p:cNvPr id="1206" name="Google Shape;1206;p4"/>
            <p:cNvSpPr/>
            <p:nvPr/>
          </p:nvSpPr>
          <p:spPr>
            <a:xfrm>
              <a:off x="7693232" y="2195867"/>
              <a:ext cx="484334" cy="547268"/>
            </a:xfrm>
            <a:custGeom>
              <a:rect b="b" l="l" r="r" t="t"/>
              <a:pathLst>
                <a:path extrusionOk="0" h="960120" w="849708">
                  <a:moveTo>
                    <a:pt x="3888" y="0"/>
                  </a:moveTo>
                  <a:lnTo>
                    <a:pt x="0" y="844524"/>
                  </a:lnTo>
                  <a:lnTo>
                    <a:pt x="849708" y="960120"/>
                  </a:lnTo>
                  <a:cubicBezTo>
                    <a:pt x="847168" y="647078"/>
                    <a:pt x="844627" y="334037"/>
                    <a:pt x="842087" y="20995"/>
                  </a:cubicBezTo>
                  <a:lnTo>
                    <a:pt x="3888" y="0"/>
                  </a:lnTo>
                  <a:close/>
                </a:path>
              </a:pathLst>
            </a:custGeom>
            <a:solidFill>
              <a:srgbClr val="D04A0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Helvetica Neue"/>
                <a:ea typeface="Helvetica Neue"/>
                <a:cs typeface="Helvetica Neue"/>
                <a:sym typeface="Helvetica Neue"/>
              </a:endParaRPr>
            </a:p>
          </p:txBody>
        </p:sp>
        <p:sp>
          <p:nvSpPr>
            <p:cNvPr id="1207" name="Google Shape;1207;p4"/>
            <p:cNvSpPr/>
            <p:nvPr/>
          </p:nvSpPr>
          <p:spPr>
            <a:xfrm>
              <a:off x="7219956" y="2180623"/>
              <a:ext cx="411480" cy="469900"/>
            </a:xfrm>
            <a:custGeom>
              <a:rect b="b" l="l" r="r" t="t"/>
              <a:pathLst>
                <a:path extrusionOk="0" h="469900" w="411480">
                  <a:moveTo>
                    <a:pt x="411480" y="15240"/>
                  </a:moveTo>
                  <a:cubicBezTo>
                    <a:pt x="410633" y="166793"/>
                    <a:pt x="409787" y="318347"/>
                    <a:pt x="408940" y="469900"/>
                  </a:cubicBezTo>
                  <a:lnTo>
                    <a:pt x="5080" y="424180"/>
                  </a:lnTo>
                  <a:cubicBezTo>
                    <a:pt x="3387" y="282787"/>
                    <a:pt x="1693" y="141393"/>
                    <a:pt x="0" y="0"/>
                  </a:cubicBezTo>
                  <a:lnTo>
                    <a:pt x="411480" y="15240"/>
                  </a:lnTo>
                  <a:close/>
                </a:path>
              </a:pathLst>
            </a:custGeom>
            <a:solidFill>
              <a:srgbClr val="D04A0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Helvetica Neue"/>
                <a:ea typeface="Helvetica Neue"/>
                <a:cs typeface="Helvetica Neue"/>
                <a:sym typeface="Helvetica Neue"/>
              </a:endParaRPr>
            </a:p>
          </p:txBody>
        </p:sp>
        <p:grpSp>
          <p:nvGrpSpPr>
            <p:cNvPr id="1208" name="Google Shape;1208;p4"/>
            <p:cNvGrpSpPr/>
            <p:nvPr/>
          </p:nvGrpSpPr>
          <p:grpSpPr>
            <a:xfrm>
              <a:off x="6649542" y="2339436"/>
              <a:ext cx="1138506" cy="2307748"/>
              <a:chOff x="9381289" y="4301537"/>
              <a:chExt cx="925088" cy="1875151"/>
            </a:xfrm>
          </p:grpSpPr>
          <p:sp>
            <p:nvSpPr>
              <p:cNvPr id="1209" name="Google Shape;1209;p4"/>
              <p:cNvSpPr/>
              <p:nvPr/>
            </p:nvSpPr>
            <p:spPr>
              <a:xfrm>
                <a:off x="9381768" y="5176308"/>
                <a:ext cx="78246" cy="136931"/>
              </a:xfrm>
              <a:custGeom>
                <a:rect b="b" l="l" r="r" t="t"/>
                <a:pathLst>
                  <a:path extrusionOk="0" h="136931" w="78246">
                    <a:moveTo>
                      <a:pt x="66112" y="8411"/>
                    </a:moveTo>
                    <a:cubicBezTo>
                      <a:pt x="66112" y="8411"/>
                      <a:pt x="73154" y="20148"/>
                      <a:pt x="74132" y="29538"/>
                    </a:cubicBezTo>
                    <a:cubicBezTo>
                      <a:pt x="74915" y="37167"/>
                      <a:pt x="81174" y="48317"/>
                      <a:pt x="83913" y="54577"/>
                    </a:cubicBezTo>
                    <a:cubicBezTo>
                      <a:pt x="86652" y="60837"/>
                      <a:pt x="95455" y="89005"/>
                      <a:pt x="95846" y="96243"/>
                    </a:cubicBezTo>
                    <a:cubicBezTo>
                      <a:pt x="96041" y="99177"/>
                      <a:pt x="89195" y="118152"/>
                      <a:pt x="90173" y="124216"/>
                    </a:cubicBezTo>
                    <a:cubicBezTo>
                      <a:pt x="91151" y="130280"/>
                      <a:pt x="94672" y="142213"/>
                      <a:pt x="89195" y="142995"/>
                    </a:cubicBezTo>
                    <a:cubicBezTo>
                      <a:pt x="83718" y="143778"/>
                      <a:pt x="77653" y="133997"/>
                      <a:pt x="77653" y="133997"/>
                    </a:cubicBezTo>
                    <a:cubicBezTo>
                      <a:pt x="77653" y="133997"/>
                      <a:pt x="78240" y="139474"/>
                      <a:pt x="73545" y="141626"/>
                    </a:cubicBezTo>
                    <a:cubicBezTo>
                      <a:pt x="64547" y="145734"/>
                      <a:pt x="59852" y="142213"/>
                      <a:pt x="59852" y="142213"/>
                    </a:cubicBezTo>
                    <a:cubicBezTo>
                      <a:pt x="59852" y="142213"/>
                      <a:pt x="56527" y="148277"/>
                      <a:pt x="52419" y="149059"/>
                    </a:cubicBezTo>
                    <a:cubicBezTo>
                      <a:pt x="43225" y="150820"/>
                      <a:pt x="38922" y="147299"/>
                      <a:pt x="38922" y="147299"/>
                    </a:cubicBezTo>
                    <a:cubicBezTo>
                      <a:pt x="38922" y="147299"/>
                      <a:pt x="34814" y="150820"/>
                      <a:pt x="28554" y="150624"/>
                    </a:cubicBezTo>
                    <a:cubicBezTo>
                      <a:pt x="20534" y="150429"/>
                      <a:pt x="17208" y="143582"/>
                      <a:pt x="17208" y="143582"/>
                    </a:cubicBezTo>
                    <a:cubicBezTo>
                      <a:pt x="17208" y="143582"/>
                      <a:pt x="7036" y="145734"/>
                      <a:pt x="4102" y="140844"/>
                    </a:cubicBezTo>
                    <a:cubicBezTo>
                      <a:pt x="1168" y="136149"/>
                      <a:pt x="1559" y="131063"/>
                      <a:pt x="385" y="126759"/>
                    </a:cubicBezTo>
                    <a:cubicBezTo>
                      <a:pt x="-789" y="122456"/>
                      <a:pt x="-6" y="83528"/>
                      <a:pt x="13296" y="55359"/>
                    </a:cubicBezTo>
                    <a:cubicBezTo>
                      <a:pt x="26598" y="27386"/>
                      <a:pt x="9970" y="0"/>
                      <a:pt x="9970" y="0"/>
                    </a:cubicBezTo>
                    <a:lnTo>
                      <a:pt x="66112" y="8411"/>
                    </a:ln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10" name="Google Shape;1210;p4"/>
              <p:cNvSpPr/>
              <p:nvPr/>
            </p:nvSpPr>
            <p:spPr>
              <a:xfrm>
                <a:off x="9381289" y="5255192"/>
                <a:ext cx="78246" cy="58684"/>
              </a:xfrm>
              <a:custGeom>
                <a:rect b="b" l="l" r="r" t="t"/>
                <a:pathLst>
                  <a:path extrusionOk="0" h="58684" w="78246">
                    <a:moveTo>
                      <a:pt x="79502" y="51592"/>
                    </a:moveTo>
                    <a:cubicBezTo>
                      <a:pt x="79502" y="51592"/>
                      <a:pt x="80480" y="16577"/>
                      <a:pt x="71286" y="9143"/>
                    </a:cubicBezTo>
                    <a:cubicBezTo>
                      <a:pt x="62092" y="1710"/>
                      <a:pt x="61114" y="14229"/>
                      <a:pt x="61114" y="14229"/>
                    </a:cubicBezTo>
                    <a:cubicBezTo>
                      <a:pt x="61114" y="14229"/>
                      <a:pt x="62288" y="1710"/>
                      <a:pt x="52311" y="145"/>
                    </a:cubicBezTo>
                    <a:cubicBezTo>
                      <a:pt x="42335" y="-1616"/>
                      <a:pt x="41748" y="13251"/>
                      <a:pt x="41748" y="13251"/>
                    </a:cubicBezTo>
                    <a:cubicBezTo>
                      <a:pt x="41748" y="13251"/>
                      <a:pt x="40183" y="3666"/>
                      <a:pt x="29620" y="5622"/>
                    </a:cubicBezTo>
                    <a:cubicBezTo>
                      <a:pt x="19057" y="7578"/>
                      <a:pt x="21600" y="19902"/>
                      <a:pt x="21600" y="19902"/>
                    </a:cubicBezTo>
                    <a:cubicBezTo>
                      <a:pt x="21600" y="19902"/>
                      <a:pt x="11428" y="7774"/>
                      <a:pt x="4972" y="19511"/>
                    </a:cubicBezTo>
                    <a:cubicBezTo>
                      <a:pt x="-5982" y="39073"/>
                      <a:pt x="4581" y="62155"/>
                      <a:pt x="4581" y="62155"/>
                    </a:cubicBezTo>
                    <a:cubicBezTo>
                      <a:pt x="4581" y="62155"/>
                      <a:pt x="7711" y="67437"/>
                      <a:pt x="17687" y="64894"/>
                    </a:cubicBezTo>
                    <a:cubicBezTo>
                      <a:pt x="17687" y="64894"/>
                      <a:pt x="24338" y="78391"/>
                      <a:pt x="39401" y="68610"/>
                    </a:cubicBezTo>
                    <a:cubicBezTo>
                      <a:pt x="39401" y="68610"/>
                      <a:pt x="54854" y="77022"/>
                      <a:pt x="60332" y="63525"/>
                    </a:cubicBezTo>
                    <a:cubicBezTo>
                      <a:pt x="60332" y="63329"/>
                      <a:pt x="77155" y="71349"/>
                      <a:pt x="79502" y="51592"/>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11" name="Google Shape;1211;p4"/>
              <p:cNvSpPr/>
              <p:nvPr/>
            </p:nvSpPr>
            <p:spPr>
              <a:xfrm>
                <a:off x="9383327" y="4599485"/>
                <a:ext cx="176054" cy="625971"/>
              </a:xfrm>
              <a:custGeom>
                <a:rect b="b" l="l" r="r" t="t"/>
                <a:pathLst>
                  <a:path extrusionOk="0" h="625971" w="176054">
                    <a:moveTo>
                      <a:pt x="183097" y="81718"/>
                    </a:moveTo>
                    <a:cubicBezTo>
                      <a:pt x="183097" y="81718"/>
                      <a:pt x="123238" y="281051"/>
                      <a:pt x="103090" y="354603"/>
                    </a:cubicBezTo>
                    <a:cubicBezTo>
                      <a:pt x="96830" y="377685"/>
                      <a:pt x="81376" y="597949"/>
                      <a:pt x="78638" y="606947"/>
                    </a:cubicBezTo>
                    <a:cubicBezTo>
                      <a:pt x="75899" y="615750"/>
                      <a:pt x="0" y="627878"/>
                      <a:pt x="0" y="627878"/>
                    </a:cubicBezTo>
                    <a:cubicBezTo>
                      <a:pt x="0" y="627878"/>
                      <a:pt x="9194" y="352255"/>
                      <a:pt x="9976" y="337193"/>
                    </a:cubicBezTo>
                    <a:cubicBezTo>
                      <a:pt x="10759" y="322131"/>
                      <a:pt x="93700" y="14427"/>
                      <a:pt x="117761" y="3472"/>
                    </a:cubicBezTo>
                    <a:cubicBezTo>
                      <a:pt x="135758" y="-4744"/>
                      <a:pt x="145343" y="2103"/>
                      <a:pt x="168034" y="18926"/>
                    </a:cubicBezTo>
                    <a:cubicBezTo>
                      <a:pt x="200115" y="42791"/>
                      <a:pt x="183097" y="81718"/>
                      <a:pt x="183097" y="81718"/>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12" name="Google Shape;1212;p4"/>
              <p:cNvSpPr/>
              <p:nvPr/>
            </p:nvSpPr>
            <p:spPr>
              <a:xfrm>
                <a:off x="10149692" y="4312325"/>
                <a:ext cx="136931" cy="97808"/>
              </a:xfrm>
              <a:custGeom>
                <a:rect b="b" l="l" r="r" t="t"/>
                <a:pathLst>
                  <a:path extrusionOk="0" h="97808" w="136931">
                    <a:moveTo>
                      <a:pt x="0" y="89659"/>
                    </a:moveTo>
                    <a:lnTo>
                      <a:pt x="136993" y="0"/>
                    </a:lnTo>
                    <a:lnTo>
                      <a:pt x="143635" y="10148"/>
                    </a:lnTo>
                    <a:lnTo>
                      <a:pt x="6641" y="998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13" name="Google Shape;1213;p4"/>
              <p:cNvSpPr/>
              <p:nvPr/>
            </p:nvSpPr>
            <p:spPr>
              <a:xfrm>
                <a:off x="10207261" y="4321745"/>
                <a:ext cx="97807" cy="97808"/>
              </a:xfrm>
              <a:custGeom>
                <a:rect b="b" l="l" r="r" t="t"/>
                <a:pathLst>
                  <a:path extrusionOk="0" h="97808" w="97807">
                    <a:moveTo>
                      <a:pt x="100742" y="41974"/>
                    </a:moveTo>
                    <a:cubicBezTo>
                      <a:pt x="100742" y="41974"/>
                      <a:pt x="99373" y="49799"/>
                      <a:pt x="97221" y="52733"/>
                    </a:cubicBezTo>
                    <a:cubicBezTo>
                      <a:pt x="97221" y="52733"/>
                      <a:pt x="92722" y="58014"/>
                      <a:pt x="89788" y="62122"/>
                    </a:cubicBezTo>
                    <a:cubicBezTo>
                      <a:pt x="88810" y="63296"/>
                      <a:pt x="88027" y="64470"/>
                      <a:pt x="87636" y="65252"/>
                    </a:cubicBezTo>
                    <a:cubicBezTo>
                      <a:pt x="85875" y="68578"/>
                      <a:pt x="82941" y="76207"/>
                      <a:pt x="76290" y="82858"/>
                    </a:cubicBezTo>
                    <a:cubicBezTo>
                      <a:pt x="69835" y="89509"/>
                      <a:pt x="44405" y="110439"/>
                      <a:pt x="44405" y="110439"/>
                    </a:cubicBezTo>
                    <a:lnTo>
                      <a:pt x="22692" y="92052"/>
                    </a:lnTo>
                    <a:lnTo>
                      <a:pt x="0" y="81880"/>
                    </a:lnTo>
                    <a:cubicBezTo>
                      <a:pt x="0" y="81880"/>
                      <a:pt x="12715" y="26911"/>
                      <a:pt x="17997" y="20065"/>
                    </a:cubicBezTo>
                    <a:cubicBezTo>
                      <a:pt x="18583" y="19478"/>
                      <a:pt x="18975" y="18696"/>
                      <a:pt x="19562" y="18109"/>
                    </a:cubicBezTo>
                    <a:cubicBezTo>
                      <a:pt x="24648" y="12827"/>
                      <a:pt x="30712" y="10871"/>
                      <a:pt x="33646" y="8328"/>
                    </a:cubicBezTo>
                    <a:cubicBezTo>
                      <a:pt x="34820" y="7350"/>
                      <a:pt x="46361" y="-1062"/>
                      <a:pt x="50469" y="112"/>
                    </a:cubicBezTo>
                    <a:cubicBezTo>
                      <a:pt x="56142" y="1677"/>
                      <a:pt x="59663" y="5002"/>
                      <a:pt x="60837" y="8915"/>
                    </a:cubicBezTo>
                    <a:cubicBezTo>
                      <a:pt x="60837" y="8915"/>
                      <a:pt x="71987" y="12240"/>
                      <a:pt x="76290" y="18891"/>
                    </a:cubicBezTo>
                    <a:cubicBezTo>
                      <a:pt x="76290" y="18891"/>
                      <a:pt x="86658" y="21630"/>
                      <a:pt x="89788" y="31411"/>
                    </a:cubicBezTo>
                    <a:cubicBezTo>
                      <a:pt x="90179" y="31411"/>
                      <a:pt x="100351" y="35518"/>
                      <a:pt x="100742" y="41974"/>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14" name="Google Shape;1214;p4"/>
              <p:cNvSpPr/>
              <p:nvPr/>
            </p:nvSpPr>
            <p:spPr>
              <a:xfrm>
                <a:off x="9446119" y="6038072"/>
                <a:ext cx="58684" cy="39123"/>
              </a:xfrm>
              <a:custGeom>
                <a:rect b="b" l="l" r="r" t="t"/>
                <a:pathLst>
                  <a:path extrusionOk="0" h="39123" w="58684">
                    <a:moveTo>
                      <a:pt x="71596" y="4814"/>
                    </a:moveTo>
                    <a:cubicBezTo>
                      <a:pt x="71596" y="4814"/>
                      <a:pt x="66118" y="42764"/>
                      <a:pt x="65531" y="48437"/>
                    </a:cubicBezTo>
                    <a:cubicBezTo>
                      <a:pt x="64945" y="54109"/>
                      <a:pt x="4890" y="45111"/>
                      <a:pt x="4890" y="45111"/>
                    </a:cubicBezTo>
                    <a:lnTo>
                      <a:pt x="0" y="119"/>
                    </a:lnTo>
                    <a:cubicBezTo>
                      <a:pt x="0" y="-76"/>
                      <a:pt x="64162" y="-663"/>
                      <a:pt x="71596" y="4814"/>
                    </a:cubicBezTo>
                    <a:close/>
                  </a:path>
                </a:pathLst>
              </a:custGeom>
              <a:solidFill>
                <a:srgbClr val="7D7D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15" name="Google Shape;1215;p4"/>
              <p:cNvSpPr/>
              <p:nvPr/>
            </p:nvSpPr>
            <p:spPr>
              <a:xfrm>
                <a:off x="9436717" y="6078880"/>
                <a:ext cx="176054" cy="97808"/>
              </a:xfrm>
              <a:custGeom>
                <a:rect b="b" l="l" r="r" t="t"/>
                <a:pathLst>
                  <a:path extrusionOk="0" h="97808" w="176054">
                    <a:moveTo>
                      <a:pt x="75521" y="2739"/>
                    </a:moveTo>
                    <a:cubicBezTo>
                      <a:pt x="75521" y="2739"/>
                      <a:pt x="94496" y="25626"/>
                      <a:pt x="112883" y="35406"/>
                    </a:cubicBezTo>
                    <a:cubicBezTo>
                      <a:pt x="131271" y="45383"/>
                      <a:pt x="160222" y="49295"/>
                      <a:pt x="170981" y="59663"/>
                    </a:cubicBezTo>
                    <a:cubicBezTo>
                      <a:pt x="178806" y="67096"/>
                      <a:pt x="199541" y="98982"/>
                      <a:pt x="123251" y="98395"/>
                    </a:cubicBezTo>
                    <a:cubicBezTo>
                      <a:pt x="46961" y="97808"/>
                      <a:pt x="10185" y="102894"/>
                      <a:pt x="1969" y="90570"/>
                    </a:cubicBezTo>
                    <a:cubicBezTo>
                      <a:pt x="-6247" y="78246"/>
                      <a:pt x="13902" y="0"/>
                      <a:pt x="13902" y="0"/>
                    </a:cubicBezTo>
                    <a:cubicBezTo>
                      <a:pt x="13902" y="0"/>
                      <a:pt x="31898" y="6651"/>
                      <a:pt x="75521" y="27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16" name="Google Shape;1216;p4"/>
              <p:cNvSpPr/>
              <p:nvPr/>
            </p:nvSpPr>
            <p:spPr>
              <a:xfrm>
                <a:off x="9876083" y="6038072"/>
                <a:ext cx="58684" cy="39123"/>
              </a:xfrm>
              <a:custGeom>
                <a:rect b="b" l="l" r="r" t="t"/>
                <a:pathLst>
                  <a:path extrusionOk="0" h="39123" w="58684">
                    <a:moveTo>
                      <a:pt x="71596" y="4814"/>
                    </a:moveTo>
                    <a:cubicBezTo>
                      <a:pt x="71596" y="4814"/>
                      <a:pt x="66118" y="42764"/>
                      <a:pt x="65532" y="48437"/>
                    </a:cubicBezTo>
                    <a:cubicBezTo>
                      <a:pt x="64945" y="54109"/>
                      <a:pt x="4891" y="45111"/>
                      <a:pt x="4891" y="45111"/>
                    </a:cubicBezTo>
                    <a:lnTo>
                      <a:pt x="0" y="119"/>
                    </a:lnTo>
                    <a:cubicBezTo>
                      <a:pt x="-195" y="-76"/>
                      <a:pt x="63967" y="-663"/>
                      <a:pt x="71596" y="4814"/>
                    </a:cubicBezTo>
                    <a:close/>
                  </a:path>
                </a:pathLst>
              </a:custGeom>
              <a:solidFill>
                <a:srgbClr val="7D7D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17" name="Google Shape;1217;p4"/>
              <p:cNvSpPr/>
              <p:nvPr/>
            </p:nvSpPr>
            <p:spPr>
              <a:xfrm>
                <a:off x="9866681" y="6078880"/>
                <a:ext cx="195615" cy="97808"/>
              </a:xfrm>
              <a:custGeom>
                <a:rect b="b" l="l" r="r" t="t"/>
                <a:pathLst>
                  <a:path extrusionOk="0" h="97808" w="195615">
                    <a:moveTo>
                      <a:pt x="75521" y="2739"/>
                    </a:moveTo>
                    <a:cubicBezTo>
                      <a:pt x="75521" y="2739"/>
                      <a:pt x="94496" y="25626"/>
                      <a:pt x="112883" y="35406"/>
                    </a:cubicBezTo>
                    <a:cubicBezTo>
                      <a:pt x="131271" y="45383"/>
                      <a:pt x="198954" y="53599"/>
                      <a:pt x="209713" y="63771"/>
                    </a:cubicBezTo>
                    <a:cubicBezTo>
                      <a:pt x="217538" y="71204"/>
                      <a:pt x="230644" y="101133"/>
                      <a:pt x="123251" y="98395"/>
                    </a:cubicBezTo>
                    <a:cubicBezTo>
                      <a:pt x="46961" y="96439"/>
                      <a:pt x="10185" y="102894"/>
                      <a:pt x="1969" y="90570"/>
                    </a:cubicBezTo>
                    <a:cubicBezTo>
                      <a:pt x="-6247" y="78246"/>
                      <a:pt x="13902" y="0"/>
                      <a:pt x="13902" y="0"/>
                    </a:cubicBezTo>
                    <a:cubicBezTo>
                      <a:pt x="13902" y="0"/>
                      <a:pt x="30725" y="7042"/>
                      <a:pt x="75521" y="27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18" name="Google Shape;1218;p4"/>
              <p:cNvSpPr/>
              <p:nvPr/>
            </p:nvSpPr>
            <p:spPr>
              <a:xfrm>
                <a:off x="9436562" y="5070088"/>
                <a:ext cx="254300" cy="997641"/>
              </a:xfrm>
              <a:custGeom>
                <a:rect b="b" l="l" r="r" t="t"/>
                <a:pathLst>
                  <a:path extrusionOk="0" h="997641" w="254300">
                    <a:moveTo>
                      <a:pt x="130840" y="0"/>
                    </a:moveTo>
                    <a:cubicBezTo>
                      <a:pt x="130840" y="0"/>
                      <a:pt x="74502" y="89592"/>
                      <a:pt x="78610" y="170577"/>
                    </a:cubicBezTo>
                    <a:cubicBezTo>
                      <a:pt x="82718" y="251562"/>
                      <a:pt x="58266" y="339981"/>
                      <a:pt x="49659" y="424487"/>
                    </a:cubicBezTo>
                    <a:cubicBezTo>
                      <a:pt x="40270" y="518774"/>
                      <a:pt x="1538" y="741972"/>
                      <a:pt x="168" y="792440"/>
                    </a:cubicBezTo>
                    <a:cubicBezTo>
                      <a:pt x="-1201" y="842909"/>
                      <a:pt x="6232" y="1003901"/>
                      <a:pt x="6232" y="1003901"/>
                    </a:cubicBezTo>
                    <a:lnTo>
                      <a:pt x="83501" y="1005662"/>
                    </a:lnTo>
                    <a:cubicBezTo>
                      <a:pt x="83501" y="1005662"/>
                      <a:pt x="148445" y="615408"/>
                      <a:pt x="165268" y="575698"/>
                    </a:cubicBezTo>
                    <a:cubicBezTo>
                      <a:pt x="182091" y="535792"/>
                      <a:pt x="265424" y="251954"/>
                      <a:pt x="268358" y="220264"/>
                    </a:cubicBezTo>
                    <a:cubicBezTo>
                      <a:pt x="271292" y="188183"/>
                      <a:pt x="130840" y="0"/>
                      <a:pt x="13084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19" name="Google Shape;1219;p4"/>
              <p:cNvSpPr/>
              <p:nvPr/>
            </p:nvSpPr>
            <p:spPr>
              <a:xfrm>
                <a:off x="9539233" y="5054586"/>
                <a:ext cx="410793" cy="1017203"/>
              </a:xfrm>
              <a:custGeom>
                <a:rect b="b" l="l" r="r" t="t"/>
                <a:pathLst>
                  <a:path extrusionOk="0" h="1017203" w="410793">
                    <a:moveTo>
                      <a:pt x="324918" y="27630"/>
                    </a:moveTo>
                    <a:cubicBezTo>
                      <a:pt x="324918" y="27630"/>
                      <a:pt x="367367" y="249458"/>
                      <a:pt x="373040" y="299145"/>
                    </a:cubicBezTo>
                    <a:cubicBezTo>
                      <a:pt x="378713" y="348636"/>
                      <a:pt x="382429" y="538970"/>
                      <a:pt x="385168" y="569877"/>
                    </a:cubicBezTo>
                    <a:cubicBezTo>
                      <a:pt x="387907" y="600785"/>
                      <a:pt x="411380" y="974216"/>
                      <a:pt x="418814" y="1021164"/>
                    </a:cubicBezTo>
                    <a:lnTo>
                      <a:pt x="320028" y="1021164"/>
                    </a:lnTo>
                    <a:cubicBezTo>
                      <a:pt x="320028" y="1021164"/>
                      <a:pt x="244129" y="749062"/>
                      <a:pt x="244129" y="620346"/>
                    </a:cubicBezTo>
                    <a:cubicBezTo>
                      <a:pt x="244129" y="491631"/>
                      <a:pt x="185444" y="340420"/>
                      <a:pt x="147690" y="255523"/>
                    </a:cubicBezTo>
                    <a:cubicBezTo>
                      <a:pt x="109936" y="170625"/>
                      <a:pt x="23278" y="168669"/>
                      <a:pt x="0" y="11002"/>
                    </a:cubicBezTo>
                    <a:cubicBezTo>
                      <a:pt x="-196" y="10807"/>
                      <a:pt x="293424" y="-22448"/>
                      <a:pt x="324918" y="276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20" name="Google Shape;1220;p4"/>
              <p:cNvSpPr/>
              <p:nvPr/>
            </p:nvSpPr>
            <p:spPr>
              <a:xfrm>
                <a:off x="9613933" y="4310264"/>
                <a:ext cx="176054" cy="215177"/>
              </a:xfrm>
              <a:custGeom>
                <a:rect b="b" l="l" r="r" t="t"/>
                <a:pathLst>
                  <a:path extrusionOk="0" h="215177" w="176054">
                    <a:moveTo>
                      <a:pt x="47560" y="6898"/>
                    </a:moveTo>
                    <a:cubicBezTo>
                      <a:pt x="47560" y="6898"/>
                      <a:pt x="123263" y="-21271"/>
                      <a:pt x="158083" y="36240"/>
                    </a:cubicBezTo>
                    <a:cubicBezTo>
                      <a:pt x="192902" y="93751"/>
                      <a:pt x="189577" y="209165"/>
                      <a:pt x="151432" y="223249"/>
                    </a:cubicBezTo>
                    <a:cubicBezTo>
                      <a:pt x="113287" y="237333"/>
                      <a:pt x="55971" y="230096"/>
                      <a:pt x="36410" y="193907"/>
                    </a:cubicBezTo>
                    <a:cubicBezTo>
                      <a:pt x="16848" y="157913"/>
                      <a:pt x="-757" y="105684"/>
                      <a:pt x="25" y="70864"/>
                    </a:cubicBezTo>
                    <a:cubicBezTo>
                      <a:pt x="1199" y="36240"/>
                      <a:pt x="27803" y="16874"/>
                      <a:pt x="47560" y="6898"/>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21" name="Google Shape;1221;p4"/>
              <p:cNvSpPr/>
              <p:nvPr/>
            </p:nvSpPr>
            <p:spPr>
              <a:xfrm>
                <a:off x="9635923" y="4464305"/>
                <a:ext cx="117369" cy="97808"/>
              </a:xfrm>
              <a:custGeom>
                <a:rect b="b" l="l" r="r" t="t"/>
                <a:pathLst>
                  <a:path extrusionOk="0" h="97808" w="117369">
                    <a:moveTo>
                      <a:pt x="121422" y="71751"/>
                    </a:moveTo>
                    <a:cubicBezTo>
                      <a:pt x="121422" y="71751"/>
                      <a:pt x="118292" y="92095"/>
                      <a:pt x="123574" y="102267"/>
                    </a:cubicBezTo>
                    <a:cubicBezTo>
                      <a:pt x="128855" y="112244"/>
                      <a:pt x="25570" y="112635"/>
                      <a:pt x="25570" y="112635"/>
                    </a:cubicBezTo>
                    <a:cubicBezTo>
                      <a:pt x="25570" y="112635"/>
                      <a:pt x="17159" y="57862"/>
                      <a:pt x="1314" y="11697"/>
                    </a:cubicBezTo>
                    <a:cubicBezTo>
                      <a:pt x="-14727" y="-34664"/>
                      <a:pt x="121422" y="71751"/>
                      <a:pt x="121422" y="71751"/>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22" name="Google Shape;1222;p4"/>
              <p:cNvSpPr/>
              <p:nvPr/>
            </p:nvSpPr>
            <p:spPr>
              <a:xfrm>
                <a:off x="9608023" y="4301537"/>
                <a:ext cx="176054" cy="176054"/>
              </a:xfrm>
              <a:custGeom>
                <a:rect b="b" l="l" r="r" t="t"/>
                <a:pathLst>
                  <a:path extrusionOk="0" h="176054" w="176054">
                    <a:moveTo>
                      <a:pt x="29018" y="174465"/>
                    </a:moveTo>
                    <a:cubicBezTo>
                      <a:pt x="29018" y="174465"/>
                      <a:pt x="36060" y="186202"/>
                      <a:pt x="65206" y="181703"/>
                    </a:cubicBezTo>
                    <a:cubicBezTo>
                      <a:pt x="94353" y="177204"/>
                      <a:pt x="129760" y="138472"/>
                      <a:pt x="141888" y="134168"/>
                    </a:cubicBezTo>
                    <a:cubicBezTo>
                      <a:pt x="154016" y="129864"/>
                      <a:pt x="154212" y="122822"/>
                      <a:pt x="154212" y="122822"/>
                    </a:cubicBezTo>
                    <a:lnTo>
                      <a:pt x="161841" y="133972"/>
                    </a:lnTo>
                    <a:lnTo>
                      <a:pt x="174751" y="134755"/>
                    </a:lnTo>
                    <a:cubicBezTo>
                      <a:pt x="174751" y="134755"/>
                      <a:pt x="163014" y="100131"/>
                      <a:pt x="180815" y="86047"/>
                    </a:cubicBezTo>
                    <a:cubicBezTo>
                      <a:pt x="198617" y="71962"/>
                      <a:pt x="162427" y="-26041"/>
                      <a:pt x="69119" y="6626"/>
                    </a:cubicBezTo>
                    <a:cubicBezTo>
                      <a:pt x="69119" y="6626"/>
                      <a:pt x="-2477" y="26384"/>
                      <a:pt x="66" y="67072"/>
                    </a:cubicBezTo>
                    <a:cubicBezTo>
                      <a:pt x="2609" y="107760"/>
                      <a:pt x="12977" y="154121"/>
                      <a:pt x="29018" y="1744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23" name="Google Shape;1223;p4"/>
              <p:cNvSpPr/>
              <p:nvPr/>
            </p:nvSpPr>
            <p:spPr>
              <a:xfrm>
                <a:off x="9649560" y="4537091"/>
                <a:ext cx="97807" cy="19561"/>
              </a:xfrm>
              <a:custGeom>
                <a:rect b="b" l="l" r="r" t="t"/>
                <a:pathLst>
                  <a:path extrusionOk="0" h="19561" w="97807">
                    <a:moveTo>
                      <a:pt x="115805" y="28308"/>
                    </a:moveTo>
                    <a:cubicBezTo>
                      <a:pt x="115805" y="28308"/>
                      <a:pt x="115413" y="9138"/>
                      <a:pt x="106806" y="7182"/>
                    </a:cubicBezTo>
                    <a:cubicBezTo>
                      <a:pt x="98003" y="5421"/>
                      <a:pt x="10563" y="-2991"/>
                      <a:pt x="0" y="1117"/>
                    </a:cubicBezTo>
                    <a:lnTo>
                      <a:pt x="0" y="23418"/>
                    </a:lnTo>
                    <a:cubicBezTo>
                      <a:pt x="0" y="23613"/>
                      <a:pt x="20540" y="36328"/>
                      <a:pt x="115805" y="28308"/>
                    </a:cubicBezTo>
                    <a:close/>
                  </a:path>
                </a:pathLst>
              </a:custGeom>
              <a:solidFill>
                <a:srgbClr val="70707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24" name="Google Shape;1224;p4"/>
              <p:cNvSpPr/>
              <p:nvPr/>
            </p:nvSpPr>
            <p:spPr>
              <a:xfrm>
                <a:off x="9733123" y="4394611"/>
                <a:ext cx="19561" cy="39123"/>
              </a:xfrm>
              <a:custGeom>
                <a:rect b="b" l="l" r="r" t="t"/>
                <a:pathLst>
                  <a:path extrusionOk="0" h="39123" w="19561">
                    <a:moveTo>
                      <a:pt x="27156" y="14882"/>
                    </a:moveTo>
                    <a:cubicBezTo>
                      <a:pt x="25591" y="8036"/>
                      <a:pt x="8181" y="-11526"/>
                      <a:pt x="1530" y="9405"/>
                    </a:cubicBezTo>
                    <a:cubicBezTo>
                      <a:pt x="-5121" y="30336"/>
                      <a:pt x="11506" y="58504"/>
                      <a:pt x="20896" y="55961"/>
                    </a:cubicBezTo>
                    <a:cubicBezTo>
                      <a:pt x="30090" y="53614"/>
                      <a:pt x="31263" y="32096"/>
                      <a:pt x="27156" y="14882"/>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25" name="Google Shape;1225;p4"/>
              <p:cNvSpPr/>
              <p:nvPr/>
            </p:nvSpPr>
            <p:spPr>
              <a:xfrm>
                <a:off x="9486221" y="4394018"/>
                <a:ext cx="782463" cy="899833"/>
              </a:xfrm>
              <a:custGeom>
                <a:rect b="b" l="l" r="r" t="t"/>
                <a:pathLst>
                  <a:path extrusionOk="0" h="899833" w="782463">
                    <a:moveTo>
                      <a:pt x="423900" y="200527"/>
                    </a:moveTo>
                    <a:cubicBezTo>
                      <a:pt x="363846" y="192702"/>
                      <a:pt x="279144" y="171380"/>
                      <a:pt x="279144" y="171380"/>
                    </a:cubicBezTo>
                    <a:lnTo>
                      <a:pt x="163144" y="166685"/>
                    </a:lnTo>
                    <a:cubicBezTo>
                      <a:pt x="163144" y="166685"/>
                      <a:pt x="56729" y="190159"/>
                      <a:pt x="14867" y="208939"/>
                    </a:cubicBezTo>
                    <a:cubicBezTo>
                      <a:pt x="10954" y="210699"/>
                      <a:pt x="10954" y="303812"/>
                      <a:pt x="0" y="328264"/>
                    </a:cubicBezTo>
                    <a:lnTo>
                      <a:pt x="34820" y="401620"/>
                    </a:lnTo>
                    <a:cubicBezTo>
                      <a:pt x="34820" y="401620"/>
                      <a:pt x="54968" y="546767"/>
                      <a:pt x="59076" y="611321"/>
                    </a:cubicBezTo>
                    <a:cubicBezTo>
                      <a:pt x="61032" y="641054"/>
                      <a:pt x="17606" y="889291"/>
                      <a:pt x="17606" y="889291"/>
                    </a:cubicBezTo>
                    <a:cubicBezTo>
                      <a:pt x="17606" y="889291"/>
                      <a:pt x="63966" y="902984"/>
                      <a:pt x="143191" y="911591"/>
                    </a:cubicBezTo>
                    <a:cubicBezTo>
                      <a:pt x="222220" y="920394"/>
                      <a:pt x="419987" y="908461"/>
                      <a:pt x="421161" y="899072"/>
                    </a:cubicBezTo>
                    <a:cubicBezTo>
                      <a:pt x="422335" y="889682"/>
                      <a:pt x="382821" y="551071"/>
                      <a:pt x="381060" y="533465"/>
                    </a:cubicBezTo>
                    <a:cubicBezTo>
                      <a:pt x="378321" y="506471"/>
                      <a:pt x="390254" y="363475"/>
                      <a:pt x="390254" y="363475"/>
                    </a:cubicBezTo>
                    <a:cubicBezTo>
                      <a:pt x="408446" y="349391"/>
                      <a:pt x="568851" y="274861"/>
                      <a:pt x="612669" y="236129"/>
                    </a:cubicBezTo>
                    <a:cubicBezTo>
                      <a:pt x="624406" y="225762"/>
                      <a:pt x="673897" y="177640"/>
                      <a:pt x="687786" y="161013"/>
                    </a:cubicBezTo>
                    <a:cubicBezTo>
                      <a:pt x="737472" y="102132"/>
                      <a:pt x="778356" y="51663"/>
                      <a:pt x="783246" y="40904"/>
                    </a:cubicBezTo>
                    <a:cubicBezTo>
                      <a:pt x="788919" y="34645"/>
                      <a:pt x="727887" y="1781"/>
                      <a:pt x="722410" y="21"/>
                    </a:cubicBezTo>
                    <a:cubicBezTo>
                      <a:pt x="717715" y="-1544"/>
                      <a:pt x="651597" y="86092"/>
                      <a:pt x="625776" y="114065"/>
                    </a:cubicBezTo>
                    <a:cubicBezTo>
                      <a:pt x="614234" y="126584"/>
                      <a:pt x="566308" y="161404"/>
                      <a:pt x="566308" y="161404"/>
                    </a:cubicBezTo>
                    <a:cubicBezTo>
                      <a:pt x="566308" y="161404"/>
                      <a:pt x="461458" y="202679"/>
                      <a:pt x="423900" y="200527"/>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26" name="Google Shape;1226;p4"/>
              <p:cNvSpPr/>
              <p:nvPr/>
            </p:nvSpPr>
            <p:spPr>
              <a:xfrm>
                <a:off x="9596231" y="4323813"/>
                <a:ext cx="39123" cy="136931"/>
              </a:xfrm>
              <a:custGeom>
                <a:rect b="b" l="l" r="r" t="t"/>
                <a:pathLst>
                  <a:path extrusionOk="0" h="136931" w="39123">
                    <a:moveTo>
                      <a:pt x="43744" y="0"/>
                    </a:moveTo>
                    <a:cubicBezTo>
                      <a:pt x="43744" y="0"/>
                      <a:pt x="-52694" y="7629"/>
                      <a:pt x="40810" y="151994"/>
                    </a:cubicBezTo>
                    <a:lnTo>
                      <a:pt x="437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27" name="Google Shape;1227;p4"/>
              <p:cNvSpPr/>
              <p:nvPr/>
            </p:nvSpPr>
            <p:spPr>
              <a:xfrm>
                <a:off x="10286877" y="4310316"/>
                <a:ext cx="19500" cy="19500"/>
              </a:xfrm>
              <a:custGeom>
                <a:rect b="b" l="l" r="r" t="t"/>
                <a:pathLst>
                  <a:path extrusionOk="0" h="120000" w="120000">
                    <a:moveTo>
                      <a:pt x="40800" y="74397"/>
                    </a:moveTo>
                    <a:lnTo>
                      <a:pt x="88795" y="0"/>
                    </a:lnTo>
                    <a:lnTo>
                      <a:pt x="0" y="11999"/>
                    </a:lnTo>
                    <a:close/>
                  </a:path>
                </a:pathLst>
              </a:custGeom>
              <a:solidFill>
                <a:srgbClr val="DFE1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grpSp>
      </p:grpSp>
      <p:sp>
        <p:nvSpPr>
          <p:cNvPr id="1228" name="Google Shape;1228;p4"/>
          <p:cNvSpPr/>
          <p:nvPr/>
        </p:nvSpPr>
        <p:spPr>
          <a:xfrm>
            <a:off x="288325" y="4326800"/>
            <a:ext cx="7249200" cy="531600"/>
          </a:xfrm>
          <a:prstGeom prst="rect">
            <a:avLst/>
          </a:prstGeom>
          <a:solidFill>
            <a:srgbClr val="DB53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FFFFFF"/>
              </a:solidFill>
              <a:latin typeface="Arial"/>
              <a:ea typeface="Arial"/>
              <a:cs typeface="Arial"/>
              <a:sym typeface="Arial"/>
            </a:endParaRPr>
          </a:p>
        </p:txBody>
      </p:sp>
      <p:sp>
        <p:nvSpPr>
          <p:cNvPr id="1229" name="Google Shape;1229;p4"/>
          <p:cNvSpPr/>
          <p:nvPr/>
        </p:nvSpPr>
        <p:spPr>
          <a:xfrm>
            <a:off x="966425" y="4326800"/>
            <a:ext cx="7935600" cy="531600"/>
          </a:xfrm>
          <a:prstGeom prst="rect">
            <a:avLst/>
          </a:prstGeom>
          <a:solidFill>
            <a:srgbClr val="DB53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FFFFFF"/>
                </a:solidFill>
                <a:latin typeface="Arial"/>
                <a:ea typeface="Arial"/>
                <a:cs typeface="Arial"/>
                <a:sym typeface="Arial"/>
              </a:rPr>
              <a:t>My Task: Increase user-friendliness of the platform for clients and internal stakeholders</a:t>
            </a:r>
            <a:endParaRPr b="0" i="0" sz="1200" u="none" cap="none" strike="noStrike">
              <a:solidFill>
                <a:srgbClr val="FFFFFF"/>
              </a:solidFill>
              <a:latin typeface="Arial"/>
              <a:ea typeface="Arial"/>
              <a:cs typeface="Arial"/>
              <a:sym typeface="Arial"/>
            </a:endParaRPr>
          </a:p>
        </p:txBody>
      </p:sp>
      <p:grpSp>
        <p:nvGrpSpPr>
          <p:cNvPr id="1230" name="Google Shape;1230;p4"/>
          <p:cNvGrpSpPr/>
          <p:nvPr/>
        </p:nvGrpSpPr>
        <p:grpSpPr>
          <a:xfrm>
            <a:off x="434739" y="4380719"/>
            <a:ext cx="378854" cy="423767"/>
            <a:chOff x="8942117" y="2441239"/>
            <a:chExt cx="419876" cy="447012"/>
          </a:xfrm>
        </p:grpSpPr>
        <p:sp>
          <p:nvSpPr>
            <p:cNvPr id="1231" name="Google Shape;1231;p4"/>
            <p:cNvSpPr/>
            <p:nvPr/>
          </p:nvSpPr>
          <p:spPr>
            <a:xfrm>
              <a:off x="9085870" y="2785832"/>
              <a:ext cx="125838" cy="27122"/>
            </a:xfrm>
            <a:custGeom>
              <a:rect b="b" l="l" r="r" t="t"/>
              <a:pathLst>
                <a:path extrusionOk="0" h="27122" w="125838">
                  <a:moveTo>
                    <a:pt x="113180" y="31"/>
                  </a:moveTo>
                  <a:lnTo>
                    <a:pt x="14463" y="31"/>
                  </a:lnTo>
                  <a:cubicBezTo>
                    <a:pt x="6998" y="-473"/>
                    <a:pt x="529" y="5169"/>
                    <a:pt x="31" y="12640"/>
                  </a:cubicBezTo>
                  <a:cubicBezTo>
                    <a:pt x="-467" y="20117"/>
                    <a:pt x="5132" y="26586"/>
                    <a:pt x="12596" y="27090"/>
                  </a:cubicBezTo>
                  <a:cubicBezTo>
                    <a:pt x="13219" y="27134"/>
                    <a:pt x="13841" y="27134"/>
                    <a:pt x="14463" y="27090"/>
                  </a:cubicBezTo>
                  <a:lnTo>
                    <a:pt x="113180" y="27090"/>
                  </a:lnTo>
                  <a:cubicBezTo>
                    <a:pt x="120645" y="26586"/>
                    <a:pt x="126305" y="20117"/>
                    <a:pt x="125808" y="12640"/>
                  </a:cubicBezTo>
                  <a:cubicBezTo>
                    <a:pt x="125310" y="5879"/>
                    <a:pt x="119960" y="492"/>
                    <a:pt x="113180" y="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2" name="Google Shape;1232;p4"/>
            <p:cNvSpPr/>
            <p:nvPr/>
          </p:nvSpPr>
          <p:spPr>
            <a:xfrm>
              <a:off x="9098747" y="2823465"/>
              <a:ext cx="97535" cy="27122"/>
            </a:xfrm>
            <a:custGeom>
              <a:rect b="b" l="l" r="r" t="t"/>
              <a:pathLst>
                <a:path extrusionOk="0" h="27122" w="97535">
                  <a:moveTo>
                    <a:pt x="84877" y="31"/>
                  </a:moveTo>
                  <a:lnTo>
                    <a:pt x="14462" y="31"/>
                  </a:lnTo>
                  <a:cubicBezTo>
                    <a:pt x="6998" y="-473"/>
                    <a:pt x="528" y="5169"/>
                    <a:pt x="31" y="12640"/>
                  </a:cubicBezTo>
                  <a:cubicBezTo>
                    <a:pt x="-467" y="20117"/>
                    <a:pt x="5131" y="26580"/>
                    <a:pt x="12596" y="27090"/>
                  </a:cubicBezTo>
                  <a:cubicBezTo>
                    <a:pt x="13218" y="27134"/>
                    <a:pt x="13840" y="27134"/>
                    <a:pt x="14462" y="27090"/>
                  </a:cubicBezTo>
                  <a:lnTo>
                    <a:pt x="84877" y="27090"/>
                  </a:lnTo>
                  <a:cubicBezTo>
                    <a:pt x="92341" y="26586"/>
                    <a:pt x="98002" y="20117"/>
                    <a:pt x="97505" y="12640"/>
                  </a:cubicBezTo>
                  <a:cubicBezTo>
                    <a:pt x="97007" y="5878"/>
                    <a:pt x="91657" y="492"/>
                    <a:pt x="84877" y="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3" name="Google Shape;1233;p4"/>
            <p:cNvSpPr/>
            <p:nvPr/>
          </p:nvSpPr>
          <p:spPr>
            <a:xfrm>
              <a:off x="9116942" y="2861130"/>
              <a:ext cx="65500" cy="27121"/>
            </a:xfrm>
            <a:custGeom>
              <a:rect b="b" l="l" r="r" t="t"/>
              <a:pathLst>
                <a:path extrusionOk="0" h="27121" w="65500">
                  <a:moveTo>
                    <a:pt x="51940" y="0"/>
                  </a:moveTo>
                  <a:lnTo>
                    <a:pt x="13560" y="0"/>
                  </a:lnTo>
                  <a:cubicBezTo>
                    <a:pt x="6096" y="0"/>
                    <a:pt x="0" y="6071"/>
                    <a:pt x="0" y="13561"/>
                  </a:cubicBezTo>
                  <a:cubicBezTo>
                    <a:pt x="0" y="21050"/>
                    <a:pt x="6096" y="27121"/>
                    <a:pt x="13560" y="27121"/>
                  </a:cubicBezTo>
                  <a:lnTo>
                    <a:pt x="51940" y="27121"/>
                  </a:lnTo>
                  <a:cubicBezTo>
                    <a:pt x="59404" y="27121"/>
                    <a:pt x="65500" y="21050"/>
                    <a:pt x="65500" y="13561"/>
                  </a:cubicBezTo>
                  <a:cubicBezTo>
                    <a:pt x="65500" y="6071"/>
                    <a:pt x="59404" y="0"/>
                    <a:pt x="5194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4" name="Google Shape;1234;p4"/>
            <p:cNvSpPr/>
            <p:nvPr/>
          </p:nvSpPr>
          <p:spPr>
            <a:xfrm>
              <a:off x="9044783" y="2545693"/>
              <a:ext cx="211252" cy="232320"/>
            </a:xfrm>
            <a:custGeom>
              <a:rect b="b" l="l" r="r" t="t"/>
              <a:pathLst>
                <a:path extrusionOk="0" h="232320" w="211252">
                  <a:moveTo>
                    <a:pt x="186614" y="35892"/>
                  </a:moveTo>
                  <a:cubicBezTo>
                    <a:pt x="173178" y="19532"/>
                    <a:pt x="148296" y="0"/>
                    <a:pt x="105748" y="0"/>
                  </a:cubicBezTo>
                  <a:cubicBezTo>
                    <a:pt x="63201" y="0"/>
                    <a:pt x="38257" y="19532"/>
                    <a:pt x="24883" y="35892"/>
                  </a:cubicBezTo>
                  <a:cubicBezTo>
                    <a:pt x="8648" y="56488"/>
                    <a:pt x="-122" y="81997"/>
                    <a:pt x="1" y="108235"/>
                  </a:cubicBezTo>
                  <a:cubicBezTo>
                    <a:pt x="1" y="133117"/>
                    <a:pt x="11198" y="151094"/>
                    <a:pt x="22084" y="168386"/>
                  </a:cubicBezTo>
                  <a:cubicBezTo>
                    <a:pt x="23950" y="171372"/>
                    <a:pt x="25816" y="174171"/>
                    <a:pt x="27620" y="176846"/>
                  </a:cubicBezTo>
                  <a:cubicBezTo>
                    <a:pt x="35955" y="189287"/>
                    <a:pt x="42549" y="199178"/>
                    <a:pt x="42549" y="217839"/>
                  </a:cubicBezTo>
                  <a:cubicBezTo>
                    <a:pt x="42051" y="225309"/>
                    <a:pt x="47712" y="231779"/>
                    <a:pt x="55176" y="232289"/>
                  </a:cubicBezTo>
                  <a:cubicBezTo>
                    <a:pt x="62641" y="232793"/>
                    <a:pt x="69110" y="227144"/>
                    <a:pt x="69608" y="219674"/>
                  </a:cubicBezTo>
                  <a:cubicBezTo>
                    <a:pt x="69670" y="219064"/>
                    <a:pt x="69670" y="218448"/>
                    <a:pt x="69608" y="217839"/>
                  </a:cubicBezTo>
                  <a:cubicBezTo>
                    <a:pt x="69608" y="191526"/>
                    <a:pt x="60028" y="176971"/>
                    <a:pt x="49889" y="161544"/>
                  </a:cubicBezTo>
                  <a:lnTo>
                    <a:pt x="44975" y="153955"/>
                  </a:lnTo>
                  <a:cubicBezTo>
                    <a:pt x="35396" y="138591"/>
                    <a:pt x="27061" y="125341"/>
                    <a:pt x="27061" y="108235"/>
                  </a:cubicBezTo>
                  <a:cubicBezTo>
                    <a:pt x="27061" y="44165"/>
                    <a:pt x="76450" y="27059"/>
                    <a:pt x="105624" y="27059"/>
                  </a:cubicBezTo>
                  <a:cubicBezTo>
                    <a:pt x="134798" y="27059"/>
                    <a:pt x="184187" y="44165"/>
                    <a:pt x="184187" y="108235"/>
                  </a:cubicBezTo>
                  <a:cubicBezTo>
                    <a:pt x="184187" y="125341"/>
                    <a:pt x="175915" y="138591"/>
                    <a:pt x="166273" y="154017"/>
                  </a:cubicBezTo>
                  <a:cubicBezTo>
                    <a:pt x="164656" y="156568"/>
                    <a:pt x="162976" y="159056"/>
                    <a:pt x="161359" y="161544"/>
                  </a:cubicBezTo>
                  <a:cubicBezTo>
                    <a:pt x="151220" y="176971"/>
                    <a:pt x="141640" y="191526"/>
                    <a:pt x="141640" y="217839"/>
                  </a:cubicBezTo>
                  <a:cubicBezTo>
                    <a:pt x="141640" y="225328"/>
                    <a:pt x="147736" y="231399"/>
                    <a:pt x="155201" y="231399"/>
                  </a:cubicBezTo>
                  <a:cubicBezTo>
                    <a:pt x="162665" y="231399"/>
                    <a:pt x="168761" y="225328"/>
                    <a:pt x="168761" y="217839"/>
                  </a:cubicBezTo>
                  <a:cubicBezTo>
                    <a:pt x="168761" y="199178"/>
                    <a:pt x="175355" y="189349"/>
                    <a:pt x="183690" y="176846"/>
                  </a:cubicBezTo>
                  <a:cubicBezTo>
                    <a:pt x="185494" y="174171"/>
                    <a:pt x="187298" y="171372"/>
                    <a:pt x="189226" y="168386"/>
                  </a:cubicBezTo>
                  <a:cubicBezTo>
                    <a:pt x="200050" y="151032"/>
                    <a:pt x="211247" y="133179"/>
                    <a:pt x="211247" y="108235"/>
                  </a:cubicBezTo>
                  <a:cubicBezTo>
                    <a:pt x="211495" y="82029"/>
                    <a:pt x="202787" y="56519"/>
                    <a:pt x="186614" y="358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5" name="Google Shape;1235;p4"/>
            <p:cNvSpPr/>
            <p:nvPr/>
          </p:nvSpPr>
          <p:spPr>
            <a:xfrm>
              <a:off x="9136162" y="2441239"/>
              <a:ext cx="27058" cy="83117"/>
            </a:xfrm>
            <a:custGeom>
              <a:rect b="b" l="l" r="r" t="t"/>
              <a:pathLst>
                <a:path extrusionOk="0" h="83117" w="27058">
                  <a:moveTo>
                    <a:pt x="13560" y="83118"/>
                  </a:moveTo>
                  <a:cubicBezTo>
                    <a:pt x="21025" y="83081"/>
                    <a:pt x="27059" y="77022"/>
                    <a:pt x="27059" y="69557"/>
                  </a:cubicBezTo>
                  <a:lnTo>
                    <a:pt x="27059" y="12641"/>
                  </a:lnTo>
                  <a:cubicBezTo>
                    <a:pt x="26561" y="5170"/>
                    <a:pt x="20092" y="-478"/>
                    <a:pt x="12628" y="32"/>
                  </a:cubicBezTo>
                  <a:cubicBezTo>
                    <a:pt x="5847" y="486"/>
                    <a:pt x="435" y="5873"/>
                    <a:pt x="0" y="12641"/>
                  </a:cubicBezTo>
                  <a:lnTo>
                    <a:pt x="0" y="69557"/>
                  </a:lnTo>
                  <a:cubicBezTo>
                    <a:pt x="0" y="77047"/>
                    <a:pt x="6096" y="83118"/>
                    <a:pt x="13560" y="8311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6" name="Google Shape;1236;p4"/>
            <p:cNvSpPr/>
            <p:nvPr/>
          </p:nvSpPr>
          <p:spPr>
            <a:xfrm>
              <a:off x="8986573" y="2511622"/>
              <a:ext cx="70652" cy="63679"/>
            </a:xfrm>
            <a:custGeom>
              <a:rect b="b" l="l" r="r" t="t"/>
              <a:pathLst>
                <a:path extrusionOk="0" h="63679" w="70652">
                  <a:moveTo>
                    <a:pt x="48384" y="60507"/>
                  </a:moveTo>
                  <a:cubicBezTo>
                    <a:pt x="50810" y="62560"/>
                    <a:pt x="53920" y="63686"/>
                    <a:pt x="57092" y="63680"/>
                  </a:cubicBezTo>
                  <a:cubicBezTo>
                    <a:pt x="64557" y="63674"/>
                    <a:pt x="70652" y="57602"/>
                    <a:pt x="70652" y="50113"/>
                  </a:cubicBezTo>
                  <a:cubicBezTo>
                    <a:pt x="70652" y="46107"/>
                    <a:pt x="68849" y="42306"/>
                    <a:pt x="65801" y="39731"/>
                  </a:cubicBezTo>
                  <a:lnTo>
                    <a:pt x="22258" y="3155"/>
                  </a:lnTo>
                  <a:cubicBezTo>
                    <a:pt x="16535" y="-1647"/>
                    <a:pt x="7951" y="-882"/>
                    <a:pt x="3161" y="4866"/>
                  </a:cubicBezTo>
                  <a:cubicBezTo>
                    <a:pt x="860" y="7609"/>
                    <a:pt x="-260" y="11155"/>
                    <a:pt x="51" y="14725"/>
                  </a:cubicBezTo>
                  <a:cubicBezTo>
                    <a:pt x="362" y="18314"/>
                    <a:pt x="2104" y="21630"/>
                    <a:pt x="4841" y="239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7" name="Google Shape;1237;p4"/>
            <p:cNvSpPr/>
            <p:nvPr/>
          </p:nvSpPr>
          <p:spPr>
            <a:xfrm>
              <a:off x="8942117" y="2638190"/>
              <a:ext cx="83134" cy="27058"/>
            </a:xfrm>
            <a:custGeom>
              <a:rect b="b" l="l" r="r" t="t"/>
              <a:pathLst>
                <a:path extrusionOk="0" h="27058" w="83134">
                  <a:moveTo>
                    <a:pt x="83135" y="13560"/>
                  </a:moveTo>
                  <a:cubicBezTo>
                    <a:pt x="83135" y="6096"/>
                    <a:pt x="77101" y="31"/>
                    <a:pt x="69637" y="0"/>
                  </a:cubicBezTo>
                  <a:lnTo>
                    <a:pt x="12658" y="0"/>
                  </a:lnTo>
                  <a:cubicBezTo>
                    <a:pt x="5194" y="510"/>
                    <a:pt x="-467" y="6973"/>
                    <a:pt x="30" y="14450"/>
                  </a:cubicBezTo>
                  <a:cubicBezTo>
                    <a:pt x="529" y="21212"/>
                    <a:pt x="5878" y="26598"/>
                    <a:pt x="12658" y="27059"/>
                  </a:cubicBezTo>
                  <a:lnTo>
                    <a:pt x="69637" y="27059"/>
                  </a:lnTo>
                  <a:cubicBezTo>
                    <a:pt x="77101" y="27059"/>
                    <a:pt x="83135" y="21012"/>
                    <a:pt x="83135" y="1356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8" name="Google Shape;1238;p4"/>
            <p:cNvSpPr/>
            <p:nvPr/>
          </p:nvSpPr>
          <p:spPr>
            <a:xfrm>
              <a:off x="8988190" y="2727466"/>
              <a:ext cx="70641" cy="63684"/>
            </a:xfrm>
            <a:custGeom>
              <a:rect b="b" l="l" r="r" t="t"/>
              <a:pathLst>
                <a:path extrusionOk="0" h="63684" w="70641">
                  <a:moveTo>
                    <a:pt x="58274" y="49"/>
                  </a:moveTo>
                  <a:cubicBezTo>
                    <a:pt x="54666" y="-255"/>
                    <a:pt x="51120" y="858"/>
                    <a:pt x="48384" y="3160"/>
                  </a:cubicBezTo>
                  <a:lnTo>
                    <a:pt x="4841" y="39736"/>
                  </a:lnTo>
                  <a:cubicBezTo>
                    <a:pt x="2104" y="42056"/>
                    <a:pt x="362" y="45365"/>
                    <a:pt x="51" y="48942"/>
                  </a:cubicBezTo>
                  <a:cubicBezTo>
                    <a:pt x="-260" y="52519"/>
                    <a:pt x="860" y="56083"/>
                    <a:pt x="3161" y="58832"/>
                  </a:cubicBezTo>
                  <a:cubicBezTo>
                    <a:pt x="5774" y="61887"/>
                    <a:pt x="9569" y="63659"/>
                    <a:pt x="13550" y="63684"/>
                  </a:cubicBezTo>
                  <a:cubicBezTo>
                    <a:pt x="16722" y="63690"/>
                    <a:pt x="19832" y="62564"/>
                    <a:pt x="22258" y="60512"/>
                  </a:cubicBezTo>
                  <a:lnTo>
                    <a:pt x="65801" y="23936"/>
                  </a:lnTo>
                  <a:cubicBezTo>
                    <a:pt x="68538" y="21634"/>
                    <a:pt x="70280" y="18319"/>
                    <a:pt x="70590" y="14730"/>
                  </a:cubicBezTo>
                  <a:cubicBezTo>
                    <a:pt x="70902" y="11153"/>
                    <a:pt x="69782" y="7595"/>
                    <a:pt x="67480" y="4839"/>
                  </a:cubicBezTo>
                  <a:cubicBezTo>
                    <a:pt x="65179" y="2071"/>
                    <a:pt x="61882" y="348"/>
                    <a:pt x="58274" y="4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9" name="Google Shape;1239;p4"/>
            <p:cNvSpPr/>
            <p:nvPr/>
          </p:nvSpPr>
          <p:spPr>
            <a:xfrm>
              <a:off x="9245342" y="2725231"/>
              <a:ext cx="70368" cy="63443"/>
            </a:xfrm>
            <a:custGeom>
              <a:rect b="b" l="l" r="r" t="t"/>
              <a:pathLst>
                <a:path extrusionOk="0" h="63443" w="70368">
                  <a:moveTo>
                    <a:pt x="22258" y="3155"/>
                  </a:moveTo>
                  <a:cubicBezTo>
                    <a:pt x="16535" y="-1647"/>
                    <a:pt x="7951" y="-882"/>
                    <a:pt x="3161" y="4866"/>
                  </a:cubicBezTo>
                  <a:cubicBezTo>
                    <a:pt x="860" y="7609"/>
                    <a:pt x="-260" y="11155"/>
                    <a:pt x="51" y="14725"/>
                  </a:cubicBezTo>
                  <a:cubicBezTo>
                    <a:pt x="425" y="18283"/>
                    <a:pt x="2104" y="21561"/>
                    <a:pt x="4841" y="23869"/>
                  </a:cubicBezTo>
                  <a:lnTo>
                    <a:pt x="48384" y="60507"/>
                  </a:lnTo>
                  <a:cubicBezTo>
                    <a:pt x="54231" y="65160"/>
                    <a:pt x="62753" y="64177"/>
                    <a:pt x="67418" y="58312"/>
                  </a:cubicBezTo>
                  <a:cubicBezTo>
                    <a:pt x="71897" y="52664"/>
                    <a:pt x="71213" y="44509"/>
                    <a:pt x="65801" y="397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0" name="Google Shape;1240;p4"/>
            <p:cNvSpPr/>
            <p:nvPr/>
          </p:nvSpPr>
          <p:spPr>
            <a:xfrm>
              <a:off x="9276153" y="2635234"/>
              <a:ext cx="85840" cy="27124"/>
            </a:xfrm>
            <a:custGeom>
              <a:rect b="b" l="l" r="r" t="t"/>
              <a:pathLst>
                <a:path extrusionOk="0" h="27124" w="85840">
                  <a:moveTo>
                    <a:pt x="71379" y="33"/>
                  </a:moveTo>
                  <a:lnTo>
                    <a:pt x="14462" y="33"/>
                  </a:lnTo>
                  <a:cubicBezTo>
                    <a:pt x="6998" y="-471"/>
                    <a:pt x="528" y="5171"/>
                    <a:pt x="31" y="12641"/>
                  </a:cubicBezTo>
                  <a:cubicBezTo>
                    <a:pt x="-467" y="20118"/>
                    <a:pt x="5131" y="26588"/>
                    <a:pt x="12596" y="27091"/>
                  </a:cubicBezTo>
                  <a:cubicBezTo>
                    <a:pt x="13218" y="27135"/>
                    <a:pt x="13840" y="27135"/>
                    <a:pt x="14462" y="27091"/>
                  </a:cubicBezTo>
                  <a:lnTo>
                    <a:pt x="71379" y="27091"/>
                  </a:lnTo>
                  <a:cubicBezTo>
                    <a:pt x="78843" y="27595"/>
                    <a:pt x="85312" y="21953"/>
                    <a:pt x="85810" y="14483"/>
                  </a:cubicBezTo>
                  <a:cubicBezTo>
                    <a:pt x="86308" y="7006"/>
                    <a:pt x="80709" y="536"/>
                    <a:pt x="73245" y="33"/>
                  </a:cubicBezTo>
                  <a:cubicBezTo>
                    <a:pt x="72622" y="-11"/>
                    <a:pt x="72001" y="-11"/>
                    <a:pt x="71379" y="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1" name="Google Shape;1241;p4"/>
            <p:cNvSpPr/>
            <p:nvPr/>
          </p:nvSpPr>
          <p:spPr>
            <a:xfrm>
              <a:off x="9243358" y="2509380"/>
              <a:ext cx="70756" cy="63682"/>
            </a:xfrm>
            <a:custGeom>
              <a:rect b="b" l="l" r="r" t="t"/>
              <a:pathLst>
                <a:path extrusionOk="0" h="63682" w="70756">
                  <a:moveTo>
                    <a:pt x="13667" y="63682"/>
                  </a:moveTo>
                  <a:cubicBezTo>
                    <a:pt x="16839" y="63689"/>
                    <a:pt x="19950" y="62563"/>
                    <a:pt x="22376" y="60510"/>
                  </a:cubicBezTo>
                  <a:lnTo>
                    <a:pt x="65919" y="23872"/>
                  </a:lnTo>
                  <a:cubicBezTo>
                    <a:pt x="68718" y="21601"/>
                    <a:pt x="70397" y="18298"/>
                    <a:pt x="70708" y="14728"/>
                  </a:cubicBezTo>
                  <a:cubicBezTo>
                    <a:pt x="71330" y="7263"/>
                    <a:pt x="65794" y="694"/>
                    <a:pt x="58330" y="54"/>
                  </a:cubicBezTo>
                  <a:cubicBezTo>
                    <a:pt x="58330" y="54"/>
                    <a:pt x="58268" y="48"/>
                    <a:pt x="58268" y="48"/>
                  </a:cubicBezTo>
                  <a:cubicBezTo>
                    <a:pt x="54660" y="-251"/>
                    <a:pt x="51114" y="862"/>
                    <a:pt x="48377" y="3158"/>
                  </a:cubicBezTo>
                  <a:lnTo>
                    <a:pt x="4835" y="39734"/>
                  </a:lnTo>
                  <a:cubicBezTo>
                    <a:pt x="-889" y="44542"/>
                    <a:pt x="-1635" y="53095"/>
                    <a:pt x="3155" y="58830"/>
                  </a:cubicBezTo>
                  <a:cubicBezTo>
                    <a:pt x="5768" y="61916"/>
                    <a:pt x="9624" y="63689"/>
                    <a:pt x="13667" y="6368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6" name="Shape 1246"/>
        <p:cNvGrpSpPr/>
        <p:nvPr/>
      </p:nvGrpSpPr>
      <p:grpSpPr>
        <a:xfrm>
          <a:off x="0" y="0"/>
          <a:ext cx="0" cy="0"/>
          <a:chOff x="0" y="0"/>
          <a:chExt cx="0" cy="0"/>
        </a:xfrm>
      </p:grpSpPr>
      <p:sp>
        <p:nvSpPr>
          <p:cNvPr id="1247" name="Google Shape;1247;p5"/>
          <p:cNvSpPr/>
          <p:nvPr/>
        </p:nvSpPr>
        <p:spPr>
          <a:xfrm>
            <a:off x="6018206" y="926914"/>
            <a:ext cx="2590200" cy="4067700"/>
          </a:xfrm>
          <a:prstGeom prst="rect">
            <a:avLst/>
          </a:prstGeom>
          <a:noFill/>
          <a:ln cap="flat" cmpd="sng" w="25400">
            <a:solidFill>
              <a:schemeClr val="accent1"/>
            </a:solidFill>
            <a:prstDash val="dot"/>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sp>
        <p:nvSpPr>
          <p:cNvPr id="1248" name="Google Shape;1248;p5"/>
          <p:cNvSpPr/>
          <p:nvPr/>
        </p:nvSpPr>
        <p:spPr>
          <a:xfrm>
            <a:off x="3160238" y="926914"/>
            <a:ext cx="2590200" cy="4067700"/>
          </a:xfrm>
          <a:prstGeom prst="rect">
            <a:avLst/>
          </a:prstGeom>
          <a:noFill/>
          <a:ln cap="flat" cmpd="sng" w="25400">
            <a:solidFill>
              <a:schemeClr val="accent1"/>
            </a:solidFill>
            <a:prstDash val="dot"/>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sp>
        <p:nvSpPr>
          <p:cNvPr id="1249" name="Google Shape;1249;p5"/>
          <p:cNvSpPr/>
          <p:nvPr/>
        </p:nvSpPr>
        <p:spPr>
          <a:xfrm>
            <a:off x="264281" y="926914"/>
            <a:ext cx="2590200" cy="4067700"/>
          </a:xfrm>
          <a:prstGeom prst="rect">
            <a:avLst/>
          </a:prstGeom>
          <a:noFill/>
          <a:ln cap="flat" cmpd="sng" w="25400">
            <a:solidFill>
              <a:schemeClr val="accent1"/>
            </a:solidFill>
            <a:prstDash val="dot"/>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sp>
        <p:nvSpPr>
          <p:cNvPr id="1250" name="Google Shape;1250;p5"/>
          <p:cNvSpPr txBox="1"/>
          <p:nvPr/>
        </p:nvSpPr>
        <p:spPr>
          <a:xfrm>
            <a:off x="288788" y="210750"/>
            <a:ext cx="6301500" cy="4992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800"/>
              <a:buFont typeface="Arial"/>
              <a:buNone/>
            </a:pPr>
            <a:r>
              <a:rPr b="0" i="0" lang="en" sz="2000" u="none" cap="none" strike="noStrike">
                <a:solidFill>
                  <a:schemeClr val="dk1"/>
                </a:solidFill>
                <a:latin typeface="Georgia"/>
                <a:ea typeface="Georgia"/>
                <a:cs typeface="Georgia"/>
                <a:sym typeface="Georgia"/>
              </a:rPr>
              <a:t>Feature Ideation</a:t>
            </a:r>
            <a:endParaRPr b="0" i="0" sz="2000" u="none" cap="none" strike="noStrike">
              <a:solidFill>
                <a:schemeClr val="dk1"/>
              </a:solidFill>
              <a:latin typeface="Georgia"/>
              <a:ea typeface="Georgia"/>
              <a:cs typeface="Georgia"/>
              <a:sym typeface="Georgia"/>
            </a:endParaRPr>
          </a:p>
        </p:txBody>
      </p:sp>
      <p:sp>
        <p:nvSpPr>
          <p:cNvPr id="1251" name="Google Shape;1251;p5"/>
          <p:cNvSpPr/>
          <p:nvPr/>
        </p:nvSpPr>
        <p:spPr>
          <a:xfrm>
            <a:off x="425475" y="1172269"/>
            <a:ext cx="2308200" cy="499200"/>
          </a:xfrm>
          <a:prstGeom prst="roundRect">
            <a:avLst>
              <a:gd fmla="val 16667" name="adj"/>
            </a:avLst>
          </a:prstGeom>
          <a:solidFill>
            <a:schemeClr val="dk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Stakeholder Interviews</a:t>
            </a:r>
            <a:endParaRPr b="1" i="0" sz="1100" u="none" cap="none" strike="noStrike">
              <a:solidFill>
                <a:schemeClr val="lt1"/>
              </a:solidFill>
              <a:latin typeface="Arial"/>
              <a:ea typeface="Arial"/>
              <a:cs typeface="Arial"/>
              <a:sym typeface="Arial"/>
            </a:endParaRPr>
          </a:p>
        </p:txBody>
      </p:sp>
      <p:sp>
        <p:nvSpPr>
          <p:cNvPr id="1252" name="Google Shape;1252;p5"/>
          <p:cNvSpPr/>
          <p:nvPr/>
        </p:nvSpPr>
        <p:spPr>
          <a:xfrm>
            <a:off x="3283444" y="1172269"/>
            <a:ext cx="2308200" cy="499200"/>
          </a:xfrm>
          <a:prstGeom prst="roundRect">
            <a:avLst>
              <a:gd fmla="val 16667" name="adj"/>
            </a:avLst>
          </a:prstGeom>
          <a:solidFill>
            <a:schemeClr val="accent5"/>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Building Proof of Concept</a:t>
            </a:r>
            <a:endParaRPr b="1" i="0" sz="1100" u="none" cap="none" strike="noStrike">
              <a:solidFill>
                <a:schemeClr val="lt1"/>
              </a:solidFill>
              <a:latin typeface="Arial"/>
              <a:ea typeface="Arial"/>
              <a:cs typeface="Arial"/>
              <a:sym typeface="Arial"/>
            </a:endParaRPr>
          </a:p>
        </p:txBody>
      </p:sp>
      <p:sp>
        <p:nvSpPr>
          <p:cNvPr id="1253" name="Google Shape;1253;p5"/>
          <p:cNvSpPr/>
          <p:nvPr/>
        </p:nvSpPr>
        <p:spPr>
          <a:xfrm>
            <a:off x="6141413" y="1172269"/>
            <a:ext cx="2308200" cy="499200"/>
          </a:xfrm>
          <a:prstGeom prst="roundRect">
            <a:avLst>
              <a:gd fmla="val 16667" name="adj"/>
            </a:avLst>
          </a:prstGeom>
          <a:solidFill>
            <a:schemeClr val="dk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Usability Testing</a:t>
            </a:r>
            <a:endParaRPr b="1" i="0" sz="1100" u="none" cap="none" strike="noStrike">
              <a:solidFill>
                <a:schemeClr val="lt1"/>
              </a:solidFill>
              <a:latin typeface="Arial"/>
              <a:ea typeface="Arial"/>
              <a:cs typeface="Arial"/>
              <a:sym typeface="Arial"/>
            </a:endParaRPr>
          </a:p>
        </p:txBody>
      </p:sp>
      <p:sp>
        <p:nvSpPr>
          <p:cNvPr id="1254" name="Google Shape;1254;p5"/>
          <p:cNvSpPr/>
          <p:nvPr/>
        </p:nvSpPr>
        <p:spPr>
          <a:xfrm>
            <a:off x="425475" y="1768069"/>
            <a:ext cx="2308200" cy="1425300"/>
          </a:xfrm>
          <a:prstGeom prst="roundRect">
            <a:avLst>
              <a:gd fmla="val 16667" name="adj"/>
            </a:avLst>
          </a:pr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chemeClr val="lt1"/>
                </a:solidFill>
              </a:rPr>
              <a:t>Aggregated and prioritized problems from clients, marketing/sales, engineers, onboarding teams, and designers. Existing criteria templates were inflexible and difficult to understand and build.</a:t>
            </a:r>
            <a:endParaRPr b="0" i="0" sz="1100" u="none" cap="none" strike="noStrike">
              <a:solidFill>
                <a:schemeClr val="lt1"/>
              </a:solidFill>
              <a:latin typeface="Arial"/>
              <a:ea typeface="Arial"/>
              <a:cs typeface="Arial"/>
              <a:sym typeface="Arial"/>
            </a:endParaRPr>
          </a:p>
        </p:txBody>
      </p:sp>
      <p:sp>
        <p:nvSpPr>
          <p:cNvPr id="1255" name="Google Shape;1255;p5"/>
          <p:cNvSpPr/>
          <p:nvPr/>
        </p:nvSpPr>
        <p:spPr>
          <a:xfrm>
            <a:off x="3283444" y="1768069"/>
            <a:ext cx="2308200" cy="1425300"/>
          </a:xfrm>
          <a:prstGeom prst="roundRect">
            <a:avLst>
              <a:gd fmla="val 16667" name="adj"/>
            </a:avLst>
          </a:prstGeom>
          <a:solidFill>
            <a:schemeClr val="accent5"/>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chemeClr val="lt1"/>
                </a:solidFill>
              </a:rPr>
              <a:t>Hypothesis: Replacing inflexible templates with modular configurations will increase onboarding speed, enable marketing/sales to </a:t>
            </a:r>
            <a:r>
              <a:rPr lang="en" sz="1100">
                <a:solidFill>
                  <a:schemeClr val="lt1"/>
                </a:solidFill>
              </a:rPr>
              <a:t>understand the platform, save engineering time, and enable clients to self-configure.</a:t>
            </a:r>
            <a:endParaRPr b="0" i="0" sz="1100" u="none" cap="none" strike="noStrike">
              <a:solidFill>
                <a:schemeClr val="lt1"/>
              </a:solidFill>
              <a:latin typeface="Arial"/>
              <a:ea typeface="Arial"/>
              <a:cs typeface="Arial"/>
              <a:sym typeface="Arial"/>
            </a:endParaRPr>
          </a:p>
        </p:txBody>
      </p:sp>
      <p:sp>
        <p:nvSpPr>
          <p:cNvPr id="1256" name="Google Shape;1256;p5"/>
          <p:cNvSpPr/>
          <p:nvPr/>
        </p:nvSpPr>
        <p:spPr>
          <a:xfrm>
            <a:off x="6141413" y="1768069"/>
            <a:ext cx="2308200" cy="1425300"/>
          </a:xfrm>
          <a:prstGeom prst="roundRect">
            <a:avLst>
              <a:gd fmla="val 16667" name="adj"/>
            </a:avLst>
          </a:pr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chemeClr val="lt1"/>
                </a:solidFill>
              </a:rPr>
              <a:t>Tested with all stakeholders. Clients and marketing/sales appreciated it, but onboarding teams wanted the previous ability to do a 1 click configuration. Iterated to support both configuration methods.</a:t>
            </a:r>
            <a:endParaRPr b="0" i="0" sz="1100" u="none" cap="none" strike="noStrike">
              <a:solidFill>
                <a:schemeClr val="lt1"/>
              </a:solidFill>
              <a:latin typeface="Arial"/>
              <a:ea typeface="Arial"/>
              <a:cs typeface="Arial"/>
              <a:sym typeface="Arial"/>
            </a:endParaRPr>
          </a:p>
        </p:txBody>
      </p:sp>
      <p:pic>
        <p:nvPicPr>
          <p:cNvPr id="1257" name="Google Shape;1257;p5"/>
          <p:cNvPicPr preferRelativeResize="0"/>
          <p:nvPr/>
        </p:nvPicPr>
        <p:blipFill rotWithShape="1">
          <a:blip r:embed="rId3">
            <a:alphaModFix/>
          </a:blip>
          <a:srcRect b="0" l="0" r="0" t="0"/>
          <a:stretch/>
        </p:blipFill>
        <p:spPr>
          <a:xfrm>
            <a:off x="6227164" y="3312909"/>
            <a:ext cx="2136555" cy="1425150"/>
          </a:xfrm>
          <a:prstGeom prst="rect">
            <a:avLst/>
          </a:prstGeom>
          <a:noFill/>
          <a:ln>
            <a:noFill/>
          </a:ln>
        </p:spPr>
      </p:pic>
      <p:pic>
        <p:nvPicPr>
          <p:cNvPr id="1258" name="Google Shape;1258;p5"/>
          <p:cNvPicPr preferRelativeResize="0"/>
          <p:nvPr/>
        </p:nvPicPr>
        <p:blipFill rotWithShape="1">
          <a:blip r:embed="rId4">
            <a:alphaModFix/>
          </a:blip>
          <a:srcRect b="0" l="0" r="0" t="0"/>
          <a:stretch/>
        </p:blipFill>
        <p:spPr>
          <a:xfrm>
            <a:off x="3242513" y="3312919"/>
            <a:ext cx="2389914" cy="1500919"/>
          </a:xfrm>
          <a:prstGeom prst="rect">
            <a:avLst/>
          </a:prstGeom>
          <a:noFill/>
          <a:ln>
            <a:noFill/>
          </a:ln>
        </p:spPr>
      </p:pic>
      <p:sp>
        <p:nvSpPr>
          <p:cNvPr id="1259" name="Google Shape;1259;p5"/>
          <p:cNvSpPr/>
          <p:nvPr/>
        </p:nvSpPr>
        <p:spPr>
          <a:xfrm>
            <a:off x="228535" y="779494"/>
            <a:ext cx="234300" cy="246300"/>
          </a:xfrm>
          <a:prstGeom prst="ellipse">
            <a:avLst/>
          </a:prstGeom>
          <a:solidFill>
            <a:schemeClr val="accent2"/>
          </a:solidFill>
          <a:ln>
            <a:noFill/>
          </a:ln>
        </p:spPr>
        <p:txBody>
          <a:bodyPr anchorCtr="0" anchor="ctr" bIns="28550" lIns="0" spcFirstLastPara="1" rIns="0" wrap="square" tIns="2855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1</a:t>
            </a:r>
            <a:endParaRPr b="1" i="0" sz="1000" u="none" cap="none" strike="noStrike">
              <a:solidFill>
                <a:srgbClr val="FFFFFF"/>
              </a:solidFill>
              <a:latin typeface="Arial"/>
              <a:ea typeface="Arial"/>
              <a:cs typeface="Arial"/>
              <a:sym typeface="Arial"/>
            </a:endParaRPr>
          </a:p>
        </p:txBody>
      </p:sp>
      <p:sp>
        <p:nvSpPr>
          <p:cNvPr id="1260" name="Google Shape;1260;p5"/>
          <p:cNvSpPr/>
          <p:nvPr/>
        </p:nvSpPr>
        <p:spPr>
          <a:xfrm>
            <a:off x="3124491" y="779494"/>
            <a:ext cx="234300" cy="246300"/>
          </a:xfrm>
          <a:prstGeom prst="ellipse">
            <a:avLst/>
          </a:prstGeom>
          <a:solidFill>
            <a:schemeClr val="accent2"/>
          </a:solidFill>
          <a:ln>
            <a:noFill/>
          </a:ln>
        </p:spPr>
        <p:txBody>
          <a:bodyPr anchorCtr="0" anchor="ctr" bIns="28550" lIns="0" spcFirstLastPara="1" rIns="0" wrap="square" tIns="2855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2</a:t>
            </a:r>
            <a:endParaRPr b="1" i="0" sz="1000" u="none" cap="none" strike="noStrike">
              <a:solidFill>
                <a:srgbClr val="FFFFFF"/>
              </a:solidFill>
              <a:latin typeface="Arial"/>
              <a:ea typeface="Arial"/>
              <a:cs typeface="Arial"/>
              <a:sym typeface="Arial"/>
            </a:endParaRPr>
          </a:p>
        </p:txBody>
      </p:sp>
      <p:sp>
        <p:nvSpPr>
          <p:cNvPr id="1261" name="Google Shape;1261;p5"/>
          <p:cNvSpPr/>
          <p:nvPr/>
        </p:nvSpPr>
        <p:spPr>
          <a:xfrm>
            <a:off x="5982460" y="779494"/>
            <a:ext cx="234300" cy="246300"/>
          </a:xfrm>
          <a:prstGeom prst="ellipse">
            <a:avLst/>
          </a:prstGeom>
          <a:solidFill>
            <a:schemeClr val="accent2"/>
          </a:solidFill>
          <a:ln>
            <a:noFill/>
          </a:ln>
        </p:spPr>
        <p:txBody>
          <a:bodyPr anchorCtr="0" anchor="ctr" bIns="28550" lIns="0" spcFirstLastPara="1" rIns="0" wrap="square" tIns="2855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3</a:t>
            </a:r>
            <a:endParaRPr b="1" i="0" sz="1000" u="none" cap="none" strike="noStrike">
              <a:solidFill>
                <a:srgbClr val="FFFFFF"/>
              </a:solidFill>
              <a:latin typeface="Arial"/>
              <a:ea typeface="Arial"/>
              <a:cs typeface="Arial"/>
              <a:sym typeface="Arial"/>
            </a:endParaRPr>
          </a:p>
        </p:txBody>
      </p:sp>
      <p:sp>
        <p:nvSpPr>
          <p:cNvPr id="1262" name="Google Shape;1262;p5"/>
          <p:cNvSpPr txBox="1"/>
          <p:nvPr/>
        </p:nvSpPr>
        <p:spPr>
          <a:xfrm>
            <a:off x="7488222" y="4869180"/>
            <a:ext cx="13236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grpSp>
        <p:nvGrpSpPr>
          <p:cNvPr id="1263" name="Google Shape;1263;p5"/>
          <p:cNvGrpSpPr/>
          <p:nvPr/>
        </p:nvGrpSpPr>
        <p:grpSpPr>
          <a:xfrm>
            <a:off x="255993" y="3450943"/>
            <a:ext cx="710337" cy="1196555"/>
            <a:chOff x="4734437" y="2088284"/>
            <a:chExt cx="2818797" cy="4748234"/>
          </a:xfrm>
        </p:grpSpPr>
        <p:sp>
          <p:nvSpPr>
            <p:cNvPr id="1264" name="Google Shape;1264;p5"/>
            <p:cNvSpPr/>
            <p:nvPr/>
          </p:nvSpPr>
          <p:spPr>
            <a:xfrm rot="520941">
              <a:off x="4746667" y="4064393"/>
              <a:ext cx="267432" cy="182337"/>
            </a:xfrm>
            <a:custGeom>
              <a:rect b="b" l="l" r="r" t="t"/>
              <a:pathLst>
                <a:path extrusionOk="0" h="12504" w="17034">
                  <a:moveTo>
                    <a:pt x="213" y="4020"/>
                  </a:moveTo>
                  <a:cubicBezTo>
                    <a:pt x="821" y="3607"/>
                    <a:pt x="7559" y="1083"/>
                    <a:pt x="10288" y="696"/>
                  </a:cubicBezTo>
                  <a:cubicBezTo>
                    <a:pt x="13017" y="310"/>
                    <a:pt x="15591" y="-1098"/>
                    <a:pt x="16587" y="1701"/>
                  </a:cubicBezTo>
                  <a:cubicBezTo>
                    <a:pt x="17582" y="4499"/>
                    <a:pt x="16918" y="8737"/>
                    <a:pt x="14597" y="9741"/>
                  </a:cubicBezTo>
                  <a:cubicBezTo>
                    <a:pt x="12609" y="10746"/>
                    <a:pt x="2197" y="12504"/>
                    <a:pt x="2197" y="12504"/>
                  </a:cubicBezTo>
                  <a:cubicBezTo>
                    <a:pt x="913" y="10576"/>
                    <a:pt x="-558" y="6177"/>
                    <a:pt x="213" y="4020"/>
                  </a:cubicBezTo>
                  <a:close/>
                </a:path>
              </a:pathLst>
            </a:custGeom>
            <a:solidFill>
              <a:srgbClr val="FEB1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5"/>
            <p:cNvSpPr/>
            <p:nvPr/>
          </p:nvSpPr>
          <p:spPr>
            <a:xfrm flipH="1" rot="-698565">
              <a:off x="5744786" y="2162209"/>
              <a:ext cx="838983" cy="1043192"/>
            </a:xfrm>
            <a:custGeom>
              <a:rect b="b" l="l" r="r" t="t"/>
              <a:pathLst>
                <a:path extrusionOk="0" h="14331" w="10711">
                  <a:moveTo>
                    <a:pt x="0" y="4982"/>
                  </a:moveTo>
                  <a:cubicBezTo>
                    <a:pt x="0" y="2238"/>
                    <a:pt x="2246" y="0"/>
                    <a:pt x="5000" y="0"/>
                  </a:cubicBezTo>
                  <a:cubicBezTo>
                    <a:pt x="7754" y="0"/>
                    <a:pt x="9513" y="2569"/>
                    <a:pt x="10000" y="4982"/>
                  </a:cubicBezTo>
                  <a:cubicBezTo>
                    <a:pt x="9999" y="10414"/>
                    <a:pt x="9639" y="10792"/>
                    <a:pt x="10711" y="14200"/>
                  </a:cubicBezTo>
                  <a:cubicBezTo>
                    <a:pt x="7861" y="12470"/>
                    <a:pt x="2763" y="15340"/>
                    <a:pt x="932" y="13925"/>
                  </a:cubicBezTo>
                  <a:cubicBezTo>
                    <a:pt x="-428" y="11138"/>
                    <a:pt x="696" y="11316"/>
                    <a:pt x="0" y="4982"/>
                  </a:cubicBezTo>
                  <a:lnTo>
                    <a:pt x="0" y="4982"/>
                  </a:lnTo>
                </a:path>
              </a:pathLst>
            </a:custGeom>
            <a:solidFill>
              <a:srgbClr val="44444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5"/>
            <p:cNvSpPr/>
            <p:nvPr/>
          </p:nvSpPr>
          <p:spPr>
            <a:xfrm flipH="1">
              <a:off x="5814927" y="4022687"/>
              <a:ext cx="880772" cy="1286575"/>
            </a:xfrm>
            <a:custGeom>
              <a:rect b="b" l="l" r="r" t="t"/>
              <a:pathLst>
                <a:path extrusionOk="0" h="10000" w="10165">
                  <a:moveTo>
                    <a:pt x="779" y="0"/>
                  </a:moveTo>
                  <a:cubicBezTo>
                    <a:pt x="779" y="0"/>
                    <a:pt x="-100" y="625"/>
                    <a:pt x="10" y="2222"/>
                  </a:cubicBezTo>
                  <a:lnTo>
                    <a:pt x="559" y="10000"/>
                  </a:lnTo>
                  <a:lnTo>
                    <a:pt x="10165" y="9981"/>
                  </a:lnTo>
                  <a:lnTo>
                    <a:pt x="9122" y="2147"/>
                  </a:lnTo>
                  <a:cubicBezTo>
                    <a:pt x="9122" y="2147"/>
                    <a:pt x="8654" y="783"/>
                    <a:pt x="6788" y="19"/>
                  </a:cubicBezTo>
                  <a:lnTo>
                    <a:pt x="779" y="0"/>
                  </a:lnTo>
                  <a:close/>
                </a:path>
              </a:pathLst>
            </a:custGeom>
            <a:solidFill>
              <a:srgbClr val="DB536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5"/>
            <p:cNvSpPr/>
            <p:nvPr/>
          </p:nvSpPr>
          <p:spPr>
            <a:xfrm flipH="1">
              <a:off x="5923418" y="2379408"/>
              <a:ext cx="602592" cy="921205"/>
            </a:xfrm>
            <a:custGeom>
              <a:rect b="b" l="l" r="r" t="t"/>
              <a:pathLst>
                <a:path extrusionOk="0" h="103" w="68">
                  <a:moveTo>
                    <a:pt x="14" y="0"/>
                  </a:moveTo>
                  <a:cubicBezTo>
                    <a:pt x="6" y="32"/>
                    <a:pt x="6" y="32"/>
                    <a:pt x="6" y="32"/>
                  </a:cubicBezTo>
                  <a:cubicBezTo>
                    <a:pt x="6" y="32"/>
                    <a:pt x="0" y="55"/>
                    <a:pt x="23" y="56"/>
                  </a:cubicBezTo>
                  <a:cubicBezTo>
                    <a:pt x="20" y="75"/>
                    <a:pt x="20" y="75"/>
                    <a:pt x="20" y="75"/>
                  </a:cubicBezTo>
                  <a:cubicBezTo>
                    <a:pt x="15" y="74"/>
                    <a:pt x="15" y="74"/>
                    <a:pt x="15" y="74"/>
                  </a:cubicBezTo>
                  <a:cubicBezTo>
                    <a:pt x="12" y="103"/>
                    <a:pt x="12" y="103"/>
                    <a:pt x="12" y="103"/>
                  </a:cubicBezTo>
                  <a:cubicBezTo>
                    <a:pt x="59" y="81"/>
                    <a:pt x="59" y="81"/>
                    <a:pt x="59" y="81"/>
                  </a:cubicBezTo>
                  <a:cubicBezTo>
                    <a:pt x="48" y="79"/>
                    <a:pt x="48" y="79"/>
                    <a:pt x="48" y="79"/>
                  </a:cubicBezTo>
                  <a:cubicBezTo>
                    <a:pt x="56" y="37"/>
                    <a:pt x="56" y="37"/>
                    <a:pt x="56" y="37"/>
                  </a:cubicBezTo>
                  <a:cubicBezTo>
                    <a:pt x="56" y="37"/>
                    <a:pt x="61" y="41"/>
                    <a:pt x="64" y="35"/>
                  </a:cubicBezTo>
                  <a:cubicBezTo>
                    <a:pt x="68" y="30"/>
                    <a:pt x="60" y="26"/>
                    <a:pt x="60" y="26"/>
                  </a:cubicBezTo>
                  <a:cubicBezTo>
                    <a:pt x="60" y="26"/>
                    <a:pt x="47" y="28"/>
                    <a:pt x="37" y="14"/>
                  </a:cubicBezTo>
                  <a:cubicBezTo>
                    <a:pt x="28" y="1"/>
                    <a:pt x="14" y="0"/>
                    <a:pt x="14" y="0"/>
                  </a:cubicBezTo>
                  <a:close/>
                </a:path>
              </a:pathLst>
            </a:custGeom>
            <a:solidFill>
              <a:srgbClr val="FFB0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5"/>
            <p:cNvSpPr/>
            <p:nvPr/>
          </p:nvSpPr>
          <p:spPr>
            <a:xfrm flipH="1">
              <a:off x="4984074" y="3036974"/>
              <a:ext cx="2323225" cy="1145150"/>
            </a:xfrm>
            <a:custGeom>
              <a:rect b="b" l="l" r="r" t="t"/>
              <a:pathLst>
                <a:path extrusionOk="0" h="10000" w="10000">
                  <a:moveTo>
                    <a:pt x="3039" y="4586"/>
                  </a:moveTo>
                  <a:cubicBezTo>
                    <a:pt x="3000" y="5780"/>
                    <a:pt x="2942" y="7414"/>
                    <a:pt x="2901" y="8609"/>
                  </a:cubicBezTo>
                  <a:cubicBezTo>
                    <a:pt x="3651" y="8609"/>
                    <a:pt x="4639" y="8798"/>
                    <a:pt x="5377" y="8963"/>
                  </a:cubicBezTo>
                  <a:cubicBezTo>
                    <a:pt x="5497" y="7286"/>
                    <a:pt x="5631" y="6199"/>
                    <a:pt x="5812" y="3683"/>
                  </a:cubicBezTo>
                  <a:lnTo>
                    <a:pt x="6786" y="8275"/>
                  </a:lnTo>
                  <a:lnTo>
                    <a:pt x="9801" y="10000"/>
                  </a:lnTo>
                  <a:cubicBezTo>
                    <a:pt x="9852" y="9687"/>
                    <a:pt x="9948" y="9203"/>
                    <a:pt x="10000" y="8890"/>
                  </a:cubicBezTo>
                  <a:lnTo>
                    <a:pt x="7305" y="6612"/>
                  </a:lnTo>
                  <a:cubicBezTo>
                    <a:pt x="6776" y="4577"/>
                    <a:pt x="6643" y="1680"/>
                    <a:pt x="5990" y="759"/>
                  </a:cubicBezTo>
                  <a:cubicBezTo>
                    <a:pt x="5579" y="3"/>
                    <a:pt x="4518" y="323"/>
                    <a:pt x="3933" y="31"/>
                  </a:cubicBezTo>
                  <a:cubicBezTo>
                    <a:pt x="3933" y="31"/>
                    <a:pt x="3474" y="-202"/>
                    <a:pt x="3109" y="597"/>
                  </a:cubicBezTo>
                  <a:cubicBezTo>
                    <a:pt x="2744" y="1396"/>
                    <a:pt x="2208" y="4316"/>
                    <a:pt x="1742" y="4830"/>
                  </a:cubicBezTo>
                  <a:lnTo>
                    <a:pt x="312" y="3682"/>
                  </a:lnTo>
                  <a:lnTo>
                    <a:pt x="0" y="4560"/>
                  </a:lnTo>
                  <a:cubicBezTo>
                    <a:pt x="301" y="4742"/>
                    <a:pt x="1434" y="7178"/>
                    <a:pt x="2102" y="7103"/>
                  </a:cubicBezTo>
                </a:path>
              </a:pathLst>
            </a:custGeom>
            <a:solidFill>
              <a:srgbClr val="FFB6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5"/>
            <p:cNvSpPr/>
            <p:nvPr/>
          </p:nvSpPr>
          <p:spPr>
            <a:xfrm flipH="1">
              <a:off x="6342454" y="5309256"/>
              <a:ext cx="275178" cy="1428562"/>
            </a:xfrm>
            <a:custGeom>
              <a:rect b="b" l="l" r="r" t="t"/>
              <a:pathLst>
                <a:path extrusionOk="0" h="825" w="148">
                  <a:moveTo>
                    <a:pt x="0" y="0"/>
                  </a:moveTo>
                  <a:lnTo>
                    <a:pt x="61" y="825"/>
                  </a:lnTo>
                  <a:lnTo>
                    <a:pt x="148" y="825"/>
                  </a:lnTo>
                  <a:lnTo>
                    <a:pt x="138" y="0"/>
                  </a:lnTo>
                  <a:lnTo>
                    <a:pt x="0" y="0"/>
                  </a:lnTo>
                  <a:close/>
                </a:path>
              </a:pathLst>
            </a:custGeom>
            <a:solidFill>
              <a:srgbClr val="FFB0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5"/>
            <p:cNvSpPr/>
            <p:nvPr/>
          </p:nvSpPr>
          <p:spPr>
            <a:xfrm flipH="1">
              <a:off x="5750259" y="5309256"/>
              <a:ext cx="371862" cy="1428562"/>
            </a:xfrm>
            <a:custGeom>
              <a:rect b="b" l="l" r="r" t="t"/>
              <a:pathLst>
                <a:path extrusionOk="0" h="825" w="200">
                  <a:moveTo>
                    <a:pt x="0" y="0"/>
                  </a:moveTo>
                  <a:lnTo>
                    <a:pt x="112" y="825"/>
                  </a:lnTo>
                  <a:lnTo>
                    <a:pt x="200" y="825"/>
                  </a:lnTo>
                  <a:lnTo>
                    <a:pt x="153" y="0"/>
                  </a:lnTo>
                  <a:lnTo>
                    <a:pt x="0" y="0"/>
                  </a:lnTo>
                  <a:close/>
                </a:path>
              </a:pathLst>
            </a:custGeom>
            <a:solidFill>
              <a:srgbClr val="FFB0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5"/>
            <p:cNvSpPr/>
            <p:nvPr/>
          </p:nvSpPr>
          <p:spPr>
            <a:xfrm flipH="1">
              <a:off x="6342455" y="6737817"/>
              <a:ext cx="353244" cy="98701"/>
            </a:xfrm>
            <a:custGeom>
              <a:rect b="b" l="l" r="r" t="t"/>
              <a:pathLst>
                <a:path extrusionOk="0" h="11" w="40">
                  <a:moveTo>
                    <a:pt x="40" y="0"/>
                  </a:moveTo>
                  <a:cubicBezTo>
                    <a:pt x="40" y="11"/>
                    <a:pt x="40" y="11"/>
                    <a:pt x="40" y="11"/>
                  </a:cubicBezTo>
                  <a:cubicBezTo>
                    <a:pt x="1" y="11"/>
                    <a:pt x="1" y="11"/>
                    <a:pt x="1" y="11"/>
                  </a:cubicBezTo>
                  <a:cubicBezTo>
                    <a:pt x="1" y="11"/>
                    <a:pt x="0" y="4"/>
                    <a:pt x="8" y="3"/>
                  </a:cubicBezTo>
                  <a:cubicBezTo>
                    <a:pt x="16" y="1"/>
                    <a:pt x="23" y="0"/>
                    <a:pt x="23" y="0"/>
                  </a:cubicBezTo>
                  <a:lnTo>
                    <a:pt x="40" y="0"/>
                  </a:lnTo>
                  <a:close/>
                </a:path>
              </a:pathLst>
            </a:custGeom>
            <a:solidFill>
              <a:srgbClr val="D04A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5"/>
            <p:cNvSpPr/>
            <p:nvPr/>
          </p:nvSpPr>
          <p:spPr>
            <a:xfrm flipH="1">
              <a:off x="5741599" y="6737817"/>
              <a:ext cx="363633" cy="98701"/>
            </a:xfrm>
            <a:custGeom>
              <a:rect b="b" l="l" r="r" t="t"/>
              <a:pathLst>
                <a:path extrusionOk="0" h="11" w="41">
                  <a:moveTo>
                    <a:pt x="40" y="0"/>
                  </a:moveTo>
                  <a:cubicBezTo>
                    <a:pt x="41" y="11"/>
                    <a:pt x="41" y="11"/>
                    <a:pt x="41" y="11"/>
                  </a:cubicBezTo>
                  <a:cubicBezTo>
                    <a:pt x="2" y="11"/>
                    <a:pt x="2" y="11"/>
                    <a:pt x="2" y="11"/>
                  </a:cubicBezTo>
                  <a:cubicBezTo>
                    <a:pt x="2" y="11"/>
                    <a:pt x="0" y="4"/>
                    <a:pt x="8" y="3"/>
                  </a:cubicBezTo>
                  <a:cubicBezTo>
                    <a:pt x="16" y="1"/>
                    <a:pt x="23" y="0"/>
                    <a:pt x="23" y="0"/>
                  </a:cubicBezTo>
                  <a:lnTo>
                    <a:pt x="40" y="0"/>
                  </a:lnTo>
                  <a:close/>
                </a:path>
              </a:pathLst>
            </a:custGeom>
            <a:solidFill>
              <a:srgbClr val="D04A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5"/>
            <p:cNvSpPr/>
            <p:nvPr/>
          </p:nvSpPr>
          <p:spPr>
            <a:xfrm flipH="1" rot="-10214850">
              <a:off x="7232774" y="3392649"/>
              <a:ext cx="307570" cy="178429"/>
            </a:xfrm>
            <a:custGeom>
              <a:rect b="b" l="l" r="r" t="t"/>
              <a:pathLst>
                <a:path extrusionOk="0" h="10000" w="10000">
                  <a:moveTo>
                    <a:pt x="0" y="3471"/>
                  </a:moveTo>
                  <a:lnTo>
                    <a:pt x="906" y="6673"/>
                  </a:lnTo>
                  <a:cubicBezTo>
                    <a:pt x="1553" y="7723"/>
                    <a:pt x="2096" y="9771"/>
                    <a:pt x="3882" y="9771"/>
                  </a:cubicBezTo>
                  <a:cubicBezTo>
                    <a:pt x="5667" y="10287"/>
                    <a:pt x="9239" y="9771"/>
                    <a:pt x="9239" y="9771"/>
                  </a:cubicBezTo>
                  <a:cubicBezTo>
                    <a:pt x="9239" y="9771"/>
                    <a:pt x="10429" y="7189"/>
                    <a:pt x="9834" y="4609"/>
                  </a:cubicBezTo>
                  <a:cubicBezTo>
                    <a:pt x="9239" y="2027"/>
                    <a:pt x="8643" y="2027"/>
                    <a:pt x="6858" y="2543"/>
                  </a:cubicBezTo>
                  <a:cubicBezTo>
                    <a:pt x="5072" y="3060"/>
                    <a:pt x="4180" y="3060"/>
                    <a:pt x="4180" y="3060"/>
                  </a:cubicBezTo>
                  <a:lnTo>
                    <a:pt x="2181" y="0"/>
                  </a:lnTo>
                  <a:lnTo>
                    <a:pt x="0" y="3471"/>
                  </a:lnTo>
                  <a:close/>
                </a:path>
              </a:pathLst>
            </a:custGeom>
            <a:solidFill>
              <a:srgbClr val="FEB1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4" name="Google Shape;1274;p5"/>
          <p:cNvGrpSpPr/>
          <p:nvPr/>
        </p:nvGrpSpPr>
        <p:grpSpPr>
          <a:xfrm flipH="1">
            <a:off x="989189" y="3458148"/>
            <a:ext cx="481583" cy="1182146"/>
            <a:chOff x="10201702" y="3862175"/>
            <a:chExt cx="924698" cy="2269866"/>
          </a:xfrm>
        </p:grpSpPr>
        <p:sp>
          <p:nvSpPr>
            <p:cNvPr id="1275" name="Google Shape;1275;p5"/>
            <p:cNvSpPr/>
            <p:nvPr/>
          </p:nvSpPr>
          <p:spPr>
            <a:xfrm>
              <a:off x="10523240" y="4884098"/>
              <a:ext cx="276325" cy="1193077"/>
            </a:xfrm>
            <a:custGeom>
              <a:rect b="b" l="l" r="r" t="t"/>
              <a:pathLst>
                <a:path extrusionOk="0" h="1193077" w="276325">
                  <a:moveTo>
                    <a:pt x="22317" y="0"/>
                  </a:moveTo>
                  <a:lnTo>
                    <a:pt x="277594" y="46130"/>
                  </a:lnTo>
                  <a:cubicBezTo>
                    <a:pt x="277594" y="46130"/>
                    <a:pt x="245296" y="637273"/>
                    <a:pt x="179059" y="1193159"/>
                  </a:cubicBezTo>
                  <a:lnTo>
                    <a:pt x="0" y="1191371"/>
                  </a:lnTo>
                  <a:lnTo>
                    <a:pt x="22317" y="0"/>
                  </a:lnTo>
                  <a:close/>
                </a:path>
              </a:pathLst>
            </a:custGeom>
            <a:solidFill>
              <a:srgbClr val="3434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76" name="Google Shape;1276;p5"/>
            <p:cNvSpPr/>
            <p:nvPr/>
          </p:nvSpPr>
          <p:spPr>
            <a:xfrm>
              <a:off x="10820648" y="6067024"/>
              <a:ext cx="209682" cy="65017"/>
            </a:xfrm>
            <a:custGeom>
              <a:rect b="b" l="l" r="r" t="t"/>
              <a:pathLst>
                <a:path extrusionOk="0" h="65017" w="209682">
                  <a:moveTo>
                    <a:pt x="211178" y="3586"/>
                  </a:moveTo>
                  <a:lnTo>
                    <a:pt x="191851" y="65776"/>
                  </a:lnTo>
                  <a:lnTo>
                    <a:pt x="0" y="65776"/>
                  </a:lnTo>
                  <a:cubicBezTo>
                    <a:pt x="0" y="65759"/>
                    <a:pt x="49072" y="-18114"/>
                    <a:pt x="211178" y="35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77" name="Google Shape;1277;p5"/>
            <p:cNvSpPr/>
            <p:nvPr/>
          </p:nvSpPr>
          <p:spPr>
            <a:xfrm>
              <a:off x="10483302" y="6067024"/>
              <a:ext cx="209682" cy="65017"/>
            </a:xfrm>
            <a:custGeom>
              <a:rect b="b" l="l" r="r" t="t"/>
              <a:pathLst>
                <a:path extrusionOk="0" h="65017" w="209682">
                  <a:moveTo>
                    <a:pt x="211178" y="3586"/>
                  </a:moveTo>
                  <a:lnTo>
                    <a:pt x="191851" y="65776"/>
                  </a:lnTo>
                  <a:lnTo>
                    <a:pt x="0" y="65776"/>
                  </a:lnTo>
                  <a:cubicBezTo>
                    <a:pt x="0" y="65759"/>
                    <a:pt x="49072" y="-18114"/>
                    <a:pt x="211178" y="35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78" name="Google Shape;1278;p5"/>
            <p:cNvSpPr/>
            <p:nvPr/>
          </p:nvSpPr>
          <p:spPr>
            <a:xfrm>
              <a:off x="10201702" y="4941220"/>
              <a:ext cx="139198" cy="132648"/>
            </a:xfrm>
            <a:custGeom>
              <a:rect b="b" l="l" r="r" t="t"/>
              <a:pathLst>
                <a:path extrusionOk="0" h="131661" w="138162">
                  <a:moveTo>
                    <a:pt x="94829" y="0"/>
                  </a:moveTo>
                  <a:lnTo>
                    <a:pt x="66400" y="21602"/>
                  </a:lnTo>
                  <a:cubicBezTo>
                    <a:pt x="66400" y="21602"/>
                    <a:pt x="-49" y="35890"/>
                    <a:pt x="0" y="110433"/>
                  </a:cubicBezTo>
                  <a:cubicBezTo>
                    <a:pt x="0" y="110433"/>
                    <a:pt x="2276" y="140959"/>
                    <a:pt x="22236" y="129971"/>
                  </a:cubicBezTo>
                  <a:cubicBezTo>
                    <a:pt x="42197" y="118983"/>
                    <a:pt x="33305" y="120364"/>
                    <a:pt x="61718" y="105475"/>
                  </a:cubicBezTo>
                  <a:cubicBezTo>
                    <a:pt x="90131" y="90586"/>
                    <a:pt x="110709" y="64156"/>
                    <a:pt x="110482" y="41140"/>
                  </a:cubicBezTo>
                  <a:lnTo>
                    <a:pt x="138732" y="8225"/>
                  </a:lnTo>
                  <a:lnTo>
                    <a:pt x="94829" y="0"/>
                  </a:ln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79" name="Google Shape;1279;p5"/>
            <p:cNvSpPr/>
            <p:nvPr/>
          </p:nvSpPr>
          <p:spPr>
            <a:xfrm>
              <a:off x="10583349" y="4883042"/>
              <a:ext cx="464877" cy="1194703"/>
            </a:xfrm>
            <a:custGeom>
              <a:rect b="b" l="l" r="r" t="t"/>
              <a:pathLst>
                <a:path extrusionOk="0" h="1194703" w="464877">
                  <a:moveTo>
                    <a:pt x="465788" y="1195240"/>
                  </a:moveTo>
                  <a:cubicBezTo>
                    <a:pt x="465788" y="1195240"/>
                    <a:pt x="387978" y="203831"/>
                    <a:pt x="291329" y="21050"/>
                  </a:cubicBezTo>
                  <a:lnTo>
                    <a:pt x="0" y="0"/>
                  </a:lnTo>
                  <a:lnTo>
                    <a:pt x="5543" y="179449"/>
                  </a:lnTo>
                  <a:cubicBezTo>
                    <a:pt x="5543" y="179449"/>
                    <a:pt x="38442" y="195054"/>
                    <a:pt x="52957" y="224702"/>
                  </a:cubicBezTo>
                  <a:lnTo>
                    <a:pt x="301585" y="1193289"/>
                  </a:lnTo>
                  <a:lnTo>
                    <a:pt x="465788" y="1195240"/>
                  </a:ln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80" name="Google Shape;1280;p5"/>
            <p:cNvSpPr/>
            <p:nvPr/>
          </p:nvSpPr>
          <p:spPr>
            <a:xfrm>
              <a:off x="10272800" y="4274608"/>
              <a:ext cx="329965" cy="703818"/>
            </a:xfrm>
            <a:custGeom>
              <a:rect b="b" l="l" r="r" t="t"/>
              <a:pathLst>
                <a:path extrusionOk="0" h="703818" w="329965">
                  <a:moveTo>
                    <a:pt x="330664" y="0"/>
                  </a:moveTo>
                  <a:lnTo>
                    <a:pt x="285266" y="200548"/>
                  </a:lnTo>
                  <a:lnTo>
                    <a:pt x="223206" y="474647"/>
                  </a:lnTo>
                  <a:lnTo>
                    <a:pt x="113521" y="624757"/>
                  </a:lnTo>
                  <a:lnTo>
                    <a:pt x="54826" y="705054"/>
                  </a:lnTo>
                  <a:lnTo>
                    <a:pt x="0" y="675146"/>
                  </a:lnTo>
                  <a:lnTo>
                    <a:pt x="112985" y="430890"/>
                  </a:lnTo>
                  <a:cubicBezTo>
                    <a:pt x="123371" y="324553"/>
                    <a:pt x="180327" y="59491"/>
                    <a:pt x="202709" y="43741"/>
                  </a:cubicBezTo>
                  <a:cubicBezTo>
                    <a:pt x="242045" y="16043"/>
                    <a:pt x="330664" y="0"/>
                    <a:pt x="330664" y="0"/>
                  </a:cubicBezTo>
                  <a:close/>
                </a:path>
              </a:pathLst>
            </a:custGeom>
            <a:solidFill>
              <a:srgbClr val="FFB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81" name="Google Shape;1281;p5"/>
            <p:cNvSpPr/>
            <p:nvPr/>
          </p:nvSpPr>
          <p:spPr>
            <a:xfrm>
              <a:off x="10397772" y="4346544"/>
              <a:ext cx="170671" cy="500637"/>
            </a:xfrm>
            <a:custGeom>
              <a:rect b="b" l="l" r="r" t="t"/>
              <a:pathLst>
                <a:path extrusionOk="0" h="500637" w="170671">
                  <a:moveTo>
                    <a:pt x="171745" y="77976"/>
                  </a:moveTo>
                  <a:lnTo>
                    <a:pt x="109685" y="352075"/>
                  </a:lnTo>
                  <a:lnTo>
                    <a:pt x="0" y="502185"/>
                  </a:lnTo>
                  <a:cubicBezTo>
                    <a:pt x="12938" y="442076"/>
                    <a:pt x="78899" y="364705"/>
                    <a:pt x="92520" y="346549"/>
                  </a:cubicBezTo>
                  <a:cubicBezTo>
                    <a:pt x="107474" y="326604"/>
                    <a:pt x="70918" y="55772"/>
                    <a:pt x="112465" y="10910"/>
                  </a:cubicBezTo>
                  <a:cubicBezTo>
                    <a:pt x="154011" y="-33952"/>
                    <a:pt x="170623" y="74042"/>
                    <a:pt x="170623" y="74042"/>
                  </a:cubicBezTo>
                  <a:lnTo>
                    <a:pt x="171745" y="77976"/>
                  </a:lnTo>
                  <a:close/>
                </a:path>
              </a:pathLst>
            </a:custGeom>
            <a:solidFill>
              <a:srgbClr val="DC8D39">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82" name="Google Shape;1282;p5"/>
            <p:cNvSpPr/>
            <p:nvPr/>
          </p:nvSpPr>
          <p:spPr>
            <a:xfrm>
              <a:off x="10633634" y="4103778"/>
              <a:ext cx="165014" cy="221190"/>
            </a:xfrm>
            <a:custGeom>
              <a:rect b="b" l="l" r="r" t="t"/>
              <a:pathLst>
                <a:path extrusionOk="0" h="204806" w="152791">
                  <a:moveTo>
                    <a:pt x="0" y="42440"/>
                  </a:moveTo>
                  <a:cubicBezTo>
                    <a:pt x="0" y="42440"/>
                    <a:pt x="10305" y="80395"/>
                    <a:pt x="20822" y="157945"/>
                  </a:cubicBezTo>
                  <a:cubicBezTo>
                    <a:pt x="20822" y="157945"/>
                    <a:pt x="81435" y="210349"/>
                    <a:pt x="106662" y="205570"/>
                  </a:cubicBezTo>
                  <a:cubicBezTo>
                    <a:pt x="128573" y="201425"/>
                    <a:pt x="154076" y="131873"/>
                    <a:pt x="154076" y="131873"/>
                  </a:cubicBezTo>
                  <a:cubicBezTo>
                    <a:pt x="154076" y="131873"/>
                    <a:pt x="129922" y="97559"/>
                    <a:pt x="106077" y="0"/>
                  </a:cubicBezTo>
                  <a:lnTo>
                    <a:pt x="0" y="42440"/>
                  </a:ln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83" name="Google Shape;1283;p5"/>
            <p:cNvSpPr/>
            <p:nvPr/>
          </p:nvSpPr>
          <p:spPr>
            <a:xfrm>
              <a:off x="10590161" y="3945915"/>
              <a:ext cx="224859" cy="267690"/>
            </a:xfrm>
            <a:custGeom>
              <a:rect b="b" l="l" r="r" t="t"/>
              <a:pathLst>
                <a:path extrusionOk="0" h="203180" w="170671">
                  <a:moveTo>
                    <a:pt x="20368" y="199609"/>
                  </a:moveTo>
                  <a:cubicBezTo>
                    <a:pt x="20368" y="199609"/>
                    <a:pt x="141350" y="225014"/>
                    <a:pt x="156012" y="149431"/>
                  </a:cubicBezTo>
                  <a:cubicBezTo>
                    <a:pt x="170673" y="73848"/>
                    <a:pt x="196160" y="26222"/>
                    <a:pt x="119537" y="6798"/>
                  </a:cubicBezTo>
                  <a:cubicBezTo>
                    <a:pt x="42913" y="-12610"/>
                    <a:pt x="22270" y="13300"/>
                    <a:pt x="11233" y="37340"/>
                  </a:cubicBezTo>
                  <a:cubicBezTo>
                    <a:pt x="212" y="61381"/>
                    <a:pt x="-10727" y="191059"/>
                    <a:pt x="20368" y="199609"/>
                  </a:cubicBez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84" name="Google Shape;1284;p5"/>
            <p:cNvSpPr/>
            <p:nvPr/>
          </p:nvSpPr>
          <p:spPr>
            <a:xfrm>
              <a:off x="10578734" y="3862175"/>
              <a:ext cx="274115" cy="297672"/>
            </a:xfrm>
            <a:custGeom>
              <a:rect b="b" l="l" r="r" t="t"/>
              <a:pathLst>
                <a:path extrusionOk="0" h="225937" w="208057">
                  <a:moveTo>
                    <a:pt x="159130" y="225937"/>
                  </a:moveTo>
                  <a:cubicBezTo>
                    <a:pt x="159130" y="225937"/>
                    <a:pt x="166509" y="123095"/>
                    <a:pt x="57328" y="109051"/>
                  </a:cubicBezTo>
                  <a:cubicBezTo>
                    <a:pt x="-51853" y="95024"/>
                    <a:pt x="11831" y="-49"/>
                    <a:pt x="107603" y="0"/>
                  </a:cubicBezTo>
                  <a:cubicBezTo>
                    <a:pt x="107603" y="0"/>
                    <a:pt x="91982" y="34606"/>
                    <a:pt x="149734" y="49869"/>
                  </a:cubicBezTo>
                  <a:cubicBezTo>
                    <a:pt x="270993" y="81923"/>
                    <a:pt x="172702" y="211633"/>
                    <a:pt x="159130" y="225937"/>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85" name="Google Shape;1285;p5"/>
            <p:cNvSpPr/>
            <p:nvPr/>
          </p:nvSpPr>
          <p:spPr>
            <a:xfrm>
              <a:off x="10511279" y="4250614"/>
              <a:ext cx="395308" cy="701054"/>
            </a:xfrm>
            <a:custGeom>
              <a:rect b="b" l="l" r="r" t="t"/>
              <a:pathLst>
                <a:path extrusionOk="0" h="737952" w="416114">
                  <a:moveTo>
                    <a:pt x="400507" y="724510"/>
                  </a:moveTo>
                  <a:cubicBezTo>
                    <a:pt x="398589" y="725209"/>
                    <a:pt x="358131" y="752761"/>
                    <a:pt x="172879" y="727826"/>
                  </a:cubicBezTo>
                  <a:cubicBezTo>
                    <a:pt x="131788" y="722300"/>
                    <a:pt x="60512" y="721520"/>
                    <a:pt x="42015" y="670221"/>
                  </a:cubicBezTo>
                  <a:cubicBezTo>
                    <a:pt x="36342" y="494770"/>
                    <a:pt x="-1954" y="55720"/>
                    <a:pt x="78" y="54875"/>
                  </a:cubicBezTo>
                  <a:cubicBezTo>
                    <a:pt x="-686" y="57573"/>
                    <a:pt x="56676" y="21683"/>
                    <a:pt x="155016" y="5852"/>
                  </a:cubicBezTo>
                  <a:cubicBezTo>
                    <a:pt x="162346" y="18384"/>
                    <a:pt x="176715" y="33175"/>
                    <a:pt x="200008" y="33809"/>
                  </a:cubicBezTo>
                  <a:cubicBezTo>
                    <a:pt x="228047" y="34590"/>
                    <a:pt x="269203" y="12939"/>
                    <a:pt x="291179" y="0"/>
                  </a:cubicBezTo>
                  <a:cubicBezTo>
                    <a:pt x="318925" y="2162"/>
                    <a:pt x="348232" y="6404"/>
                    <a:pt x="378905" y="13329"/>
                  </a:cubicBezTo>
                  <a:cubicBezTo>
                    <a:pt x="381717" y="13963"/>
                    <a:pt x="392412" y="125680"/>
                    <a:pt x="399645" y="259308"/>
                  </a:cubicBezTo>
                  <a:cubicBezTo>
                    <a:pt x="401791" y="299001"/>
                    <a:pt x="403628" y="340629"/>
                    <a:pt x="404863" y="381850"/>
                  </a:cubicBezTo>
                  <a:cubicBezTo>
                    <a:pt x="409674" y="541891"/>
                    <a:pt x="431374" y="713344"/>
                    <a:pt x="400507" y="724510"/>
                  </a:cubicBezTo>
                  <a:close/>
                </a:path>
              </a:pathLst>
            </a:custGeom>
            <a:solidFill>
              <a:srgbClr val="FFB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86" name="Google Shape;1286;p5"/>
            <p:cNvSpPr/>
            <p:nvPr/>
          </p:nvSpPr>
          <p:spPr>
            <a:xfrm>
              <a:off x="10801663" y="4444528"/>
              <a:ext cx="89399" cy="167421"/>
            </a:xfrm>
            <a:custGeom>
              <a:rect b="b" l="l" r="r" t="t"/>
              <a:pathLst>
                <a:path extrusionOk="0" h="167421" w="89399">
                  <a:moveTo>
                    <a:pt x="90097" y="150176"/>
                  </a:moveTo>
                  <a:cubicBezTo>
                    <a:pt x="60433" y="163716"/>
                    <a:pt x="2632" y="184765"/>
                    <a:pt x="178" y="144714"/>
                  </a:cubicBezTo>
                  <a:cubicBezTo>
                    <a:pt x="-3138" y="90717"/>
                    <a:pt x="40879" y="3479"/>
                    <a:pt x="58336" y="163"/>
                  </a:cubicBezTo>
                  <a:cubicBezTo>
                    <a:pt x="68511" y="-1787"/>
                    <a:pt x="78410" y="14094"/>
                    <a:pt x="84896" y="27650"/>
                  </a:cubicBezTo>
                  <a:cubicBezTo>
                    <a:pt x="87025" y="67327"/>
                    <a:pt x="88878" y="108938"/>
                    <a:pt x="90097" y="150176"/>
                  </a:cubicBezTo>
                  <a:close/>
                </a:path>
              </a:pathLst>
            </a:custGeom>
            <a:solidFill>
              <a:srgbClr val="DC8D39">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87" name="Google Shape;1287;p5"/>
            <p:cNvSpPr/>
            <p:nvPr/>
          </p:nvSpPr>
          <p:spPr>
            <a:xfrm>
              <a:off x="10646310" y="4567291"/>
              <a:ext cx="391732" cy="437245"/>
            </a:xfrm>
            <a:custGeom>
              <a:rect b="b" l="l" r="r" t="t"/>
              <a:pathLst>
                <a:path extrusionOk="0" h="437245" w="391732">
                  <a:moveTo>
                    <a:pt x="0" y="109357"/>
                  </a:moveTo>
                  <a:lnTo>
                    <a:pt x="247024" y="0"/>
                  </a:lnTo>
                  <a:lnTo>
                    <a:pt x="392563" y="328757"/>
                  </a:lnTo>
                  <a:lnTo>
                    <a:pt x="145539" y="438113"/>
                  </a:ln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88" name="Google Shape;1288;p5"/>
            <p:cNvSpPr/>
            <p:nvPr/>
          </p:nvSpPr>
          <p:spPr>
            <a:xfrm>
              <a:off x="10678710" y="4793734"/>
              <a:ext cx="152791" cy="74770"/>
            </a:xfrm>
            <a:custGeom>
              <a:rect b="b" l="l" r="r" t="t"/>
              <a:pathLst>
                <a:path extrusionOk="0" h="74770" w="152791">
                  <a:moveTo>
                    <a:pt x="124176" y="0"/>
                  </a:moveTo>
                  <a:lnTo>
                    <a:pt x="115333" y="10988"/>
                  </a:lnTo>
                  <a:cubicBezTo>
                    <a:pt x="115333" y="10988"/>
                    <a:pt x="54801" y="-20838"/>
                    <a:pt x="6770" y="36768"/>
                  </a:cubicBezTo>
                  <a:cubicBezTo>
                    <a:pt x="6770" y="36768"/>
                    <a:pt x="-11159" y="61800"/>
                    <a:pt x="11337" y="66188"/>
                  </a:cubicBezTo>
                  <a:cubicBezTo>
                    <a:pt x="33850" y="70577"/>
                    <a:pt x="26064" y="65912"/>
                    <a:pt x="57614" y="72722"/>
                  </a:cubicBezTo>
                  <a:cubicBezTo>
                    <a:pt x="89164" y="79549"/>
                    <a:pt x="122095" y="72397"/>
                    <a:pt x="136740" y="54485"/>
                  </a:cubicBezTo>
                  <a:lnTo>
                    <a:pt x="152897" y="34476"/>
                  </a:lnTo>
                  <a:lnTo>
                    <a:pt x="124176" y="0"/>
                  </a:ln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89" name="Google Shape;1289;p5"/>
            <p:cNvSpPr/>
            <p:nvPr/>
          </p:nvSpPr>
          <p:spPr>
            <a:xfrm>
              <a:off x="10793184" y="4247096"/>
              <a:ext cx="333216" cy="586786"/>
            </a:xfrm>
            <a:custGeom>
              <a:rect b="b" l="l" r="r" t="t"/>
              <a:pathLst>
                <a:path extrusionOk="0" h="586786" w="333216">
                  <a:moveTo>
                    <a:pt x="2666" y="0"/>
                  </a:moveTo>
                  <a:cubicBezTo>
                    <a:pt x="2666" y="0"/>
                    <a:pt x="128670" y="1024"/>
                    <a:pt x="145510" y="13475"/>
                  </a:cubicBezTo>
                  <a:cubicBezTo>
                    <a:pt x="162349" y="25926"/>
                    <a:pt x="330746" y="305064"/>
                    <a:pt x="333558" y="412230"/>
                  </a:cubicBezTo>
                  <a:cubicBezTo>
                    <a:pt x="333558" y="412230"/>
                    <a:pt x="229074" y="522597"/>
                    <a:pt x="38214" y="587388"/>
                  </a:cubicBezTo>
                  <a:lnTo>
                    <a:pt x="0" y="548751"/>
                  </a:lnTo>
                  <a:cubicBezTo>
                    <a:pt x="0" y="548751"/>
                    <a:pt x="143885" y="403225"/>
                    <a:pt x="212495" y="376632"/>
                  </a:cubicBezTo>
                  <a:cubicBezTo>
                    <a:pt x="212495" y="376632"/>
                    <a:pt x="98973" y="261421"/>
                    <a:pt x="74023" y="199394"/>
                  </a:cubicBezTo>
                  <a:cubicBezTo>
                    <a:pt x="49072" y="137383"/>
                    <a:pt x="2666" y="0"/>
                    <a:pt x="2666" y="0"/>
                  </a:cubicBezTo>
                  <a:close/>
                </a:path>
              </a:pathLst>
            </a:custGeom>
            <a:solidFill>
              <a:srgbClr val="FFB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grpSp>
        <p:nvGrpSpPr>
          <p:cNvPr id="1290" name="Google Shape;1290;p5"/>
          <p:cNvGrpSpPr/>
          <p:nvPr/>
        </p:nvGrpSpPr>
        <p:grpSpPr>
          <a:xfrm flipH="1">
            <a:off x="1470779" y="3460508"/>
            <a:ext cx="563559" cy="1177425"/>
            <a:chOff x="5318832" y="5916668"/>
            <a:chExt cx="370251" cy="773553"/>
          </a:xfrm>
        </p:grpSpPr>
        <p:sp>
          <p:nvSpPr>
            <p:cNvPr id="1291" name="Google Shape;1291;p5"/>
            <p:cNvSpPr/>
            <p:nvPr/>
          </p:nvSpPr>
          <p:spPr>
            <a:xfrm>
              <a:off x="5427576" y="6599403"/>
              <a:ext cx="93900" cy="90689"/>
            </a:xfrm>
            <a:custGeom>
              <a:rect b="b" l="l" r="r" t="t"/>
              <a:pathLst>
                <a:path extrusionOk="0" h="90689" w="93900">
                  <a:moveTo>
                    <a:pt x="80482" y="83322"/>
                  </a:moveTo>
                  <a:cubicBezTo>
                    <a:pt x="79808" y="91669"/>
                    <a:pt x="68018" y="91677"/>
                    <a:pt x="54647" y="90024"/>
                  </a:cubicBezTo>
                  <a:cubicBezTo>
                    <a:pt x="41285" y="88370"/>
                    <a:pt x="940" y="85794"/>
                    <a:pt x="49" y="83106"/>
                  </a:cubicBezTo>
                  <a:cubicBezTo>
                    <a:pt x="-746" y="80722"/>
                    <a:pt x="8291" y="78796"/>
                    <a:pt x="17962" y="76517"/>
                  </a:cubicBezTo>
                  <a:cubicBezTo>
                    <a:pt x="19174" y="76236"/>
                    <a:pt x="20402" y="75939"/>
                    <a:pt x="21622" y="75642"/>
                  </a:cubicBezTo>
                  <a:cubicBezTo>
                    <a:pt x="32521" y="72953"/>
                    <a:pt x="41943" y="67054"/>
                    <a:pt x="49158" y="57817"/>
                  </a:cubicBezTo>
                  <a:cubicBezTo>
                    <a:pt x="57288" y="47408"/>
                    <a:pt x="64711" y="0"/>
                    <a:pt x="64711" y="0"/>
                  </a:cubicBezTo>
                  <a:lnTo>
                    <a:pt x="93981" y="5457"/>
                  </a:lnTo>
                  <a:cubicBezTo>
                    <a:pt x="93981" y="5457"/>
                    <a:pt x="76943" y="46091"/>
                    <a:pt x="75193" y="59414"/>
                  </a:cubicBezTo>
                  <a:cubicBezTo>
                    <a:pt x="74407" y="65393"/>
                    <a:pt x="78660" y="69382"/>
                    <a:pt x="79655" y="74614"/>
                  </a:cubicBezTo>
                  <a:cubicBezTo>
                    <a:pt x="80193" y="77472"/>
                    <a:pt x="80723" y="80385"/>
                    <a:pt x="80482" y="83322"/>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5"/>
            <p:cNvSpPr/>
            <p:nvPr/>
          </p:nvSpPr>
          <p:spPr>
            <a:xfrm>
              <a:off x="5427584" y="6674026"/>
              <a:ext cx="80256" cy="16051"/>
            </a:xfrm>
            <a:custGeom>
              <a:rect b="b" l="l" r="r" t="t"/>
              <a:pathLst>
                <a:path extrusionOk="0" h="16051" w="80256">
                  <a:moveTo>
                    <a:pt x="80474" y="8700"/>
                  </a:moveTo>
                  <a:cubicBezTo>
                    <a:pt x="79800" y="17046"/>
                    <a:pt x="68010" y="17055"/>
                    <a:pt x="54647" y="15401"/>
                  </a:cubicBezTo>
                  <a:cubicBezTo>
                    <a:pt x="45490" y="14270"/>
                    <a:pt x="44262" y="15514"/>
                    <a:pt x="38371" y="16453"/>
                  </a:cubicBezTo>
                  <a:lnTo>
                    <a:pt x="14872" y="16453"/>
                  </a:lnTo>
                  <a:cubicBezTo>
                    <a:pt x="4647" y="14687"/>
                    <a:pt x="723" y="10546"/>
                    <a:pt x="49" y="8483"/>
                  </a:cubicBezTo>
                  <a:cubicBezTo>
                    <a:pt x="-746" y="6108"/>
                    <a:pt x="8291" y="4173"/>
                    <a:pt x="17962" y="1894"/>
                  </a:cubicBezTo>
                  <a:lnTo>
                    <a:pt x="18074" y="2071"/>
                  </a:lnTo>
                  <a:cubicBezTo>
                    <a:pt x="18074" y="2071"/>
                    <a:pt x="30089" y="8636"/>
                    <a:pt x="45522" y="7199"/>
                  </a:cubicBezTo>
                  <a:cubicBezTo>
                    <a:pt x="58106" y="6027"/>
                    <a:pt x="70972" y="875"/>
                    <a:pt x="79655" y="0"/>
                  </a:cubicBezTo>
                  <a:cubicBezTo>
                    <a:pt x="80185" y="2849"/>
                    <a:pt x="80715" y="5754"/>
                    <a:pt x="80474" y="8700"/>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5"/>
            <p:cNvSpPr/>
            <p:nvPr/>
          </p:nvSpPr>
          <p:spPr>
            <a:xfrm>
              <a:off x="5481886" y="6250149"/>
              <a:ext cx="125200" cy="390046"/>
            </a:xfrm>
            <a:custGeom>
              <a:rect b="b" l="l" r="r" t="t"/>
              <a:pathLst>
                <a:path extrusionOk="0" h="390046" w="125200">
                  <a:moveTo>
                    <a:pt x="0" y="383396"/>
                  </a:moveTo>
                  <a:cubicBezTo>
                    <a:pt x="0" y="383396"/>
                    <a:pt x="7665" y="388468"/>
                    <a:pt x="14880" y="389776"/>
                  </a:cubicBezTo>
                  <a:cubicBezTo>
                    <a:pt x="25690" y="391743"/>
                    <a:pt x="30714" y="389560"/>
                    <a:pt x="30714" y="389560"/>
                  </a:cubicBezTo>
                  <a:cubicBezTo>
                    <a:pt x="30714" y="389560"/>
                    <a:pt x="82720" y="258974"/>
                    <a:pt x="79759" y="214849"/>
                  </a:cubicBezTo>
                  <a:cubicBezTo>
                    <a:pt x="79687" y="213790"/>
                    <a:pt x="79647" y="212658"/>
                    <a:pt x="79630" y="211471"/>
                  </a:cubicBezTo>
                  <a:cubicBezTo>
                    <a:pt x="79542" y="203814"/>
                    <a:pt x="80650" y="193614"/>
                    <a:pt x="82544" y="181864"/>
                  </a:cubicBezTo>
                  <a:cubicBezTo>
                    <a:pt x="83242" y="177562"/>
                    <a:pt x="84053" y="173052"/>
                    <a:pt x="84951" y="168381"/>
                  </a:cubicBezTo>
                  <a:cubicBezTo>
                    <a:pt x="87038" y="157498"/>
                    <a:pt x="89614" y="145765"/>
                    <a:pt x="92455" y="133798"/>
                  </a:cubicBezTo>
                  <a:cubicBezTo>
                    <a:pt x="93699" y="128526"/>
                    <a:pt x="95008" y="123213"/>
                    <a:pt x="96332" y="117908"/>
                  </a:cubicBezTo>
                  <a:cubicBezTo>
                    <a:pt x="109406" y="65693"/>
                    <a:pt x="125385" y="14240"/>
                    <a:pt x="125385" y="14240"/>
                  </a:cubicBezTo>
                  <a:cubicBezTo>
                    <a:pt x="125385" y="14240"/>
                    <a:pt x="31533" y="-16418"/>
                    <a:pt x="26220" y="12234"/>
                  </a:cubicBezTo>
                  <a:cubicBezTo>
                    <a:pt x="24181" y="23229"/>
                    <a:pt x="17400" y="67234"/>
                    <a:pt x="20449" y="134513"/>
                  </a:cubicBezTo>
                  <a:cubicBezTo>
                    <a:pt x="22913" y="188670"/>
                    <a:pt x="21324" y="230917"/>
                    <a:pt x="16645" y="279945"/>
                  </a:cubicBezTo>
                  <a:cubicBezTo>
                    <a:pt x="12520" y="323003"/>
                    <a:pt x="5481" y="360033"/>
                    <a:pt x="0" y="383396"/>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5"/>
            <p:cNvSpPr/>
            <p:nvPr/>
          </p:nvSpPr>
          <p:spPr>
            <a:xfrm>
              <a:off x="5552787" y="6341186"/>
              <a:ext cx="24879" cy="120384"/>
            </a:xfrm>
            <a:custGeom>
              <a:rect b="b" l="l" r="r" t="t"/>
              <a:pathLst>
                <a:path extrusionOk="0" h="120384" w="24879">
                  <a:moveTo>
                    <a:pt x="8722" y="120425"/>
                  </a:moveTo>
                  <a:cubicBezTo>
                    <a:pt x="8633" y="112768"/>
                    <a:pt x="9741" y="102568"/>
                    <a:pt x="11635" y="90818"/>
                  </a:cubicBezTo>
                  <a:cubicBezTo>
                    <a:pt x="12333" y="86517"/>
                    <a:pt x="13144" y="82006"/>
                    <a:pt x="14043" y="77335"/>
                  </a:cubicBezTo>
                  <a:cubicBezTo>
                    <a:pt x="16129" y="66452"/>
                    <a:pt x="18706" y="54719"/>
                    <a:pt x="21547" y="42753"/>
                  </a:cubicBezTo>
                  <a:cubicBezTo>
                    <a:pt x="22791" y="37480"/>
                    <a:pt x="24099" y="32167"/>
                    <a:pt x="25423" y="26862"/>
                  </a:cubicBezTo>
                  <a:cubicBezTo>
                    <a:pt x="23569" y="10931"/>
                    <a:pt x="22076" y="0"/>
                    <a:pt x="22076" y="0"/>
                  </a:cubicBezTo>
                  <a:cubicBezTo>
                    <a:pt x="22076" y="0"/>
                    <a:pt x="-16896" y="52929"/>
                    <a:pt x="8722" y="120425"/>
                  </a:cubicBezTo>
                  <a:close/>
                </a:path>
              </a:pathLst>
            </a:custGeom>
            <a:solidFill>
              <a:srgbClr val="3434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5"/>
            <p:cNvSpPr/>
            <p:nvPr/>
          </p:nvSpPr>
          <p:spPr>
            <a:xfrm>
              <a:off x="5545978" y="6608360"/>
              <a:ext cx="80256" cy="81861"/>
            </a:xfrm>
            <a:custGeom>
              <a:rect b="b" l="l" r="r" t="t"/>
              <a:pathLst>
                <a:path extrusionOk="0" h="81861" w="80256">
                  <a:moveTo>
                    <a:pt x="80482" y="74366"/>
                  </a:moveTo>
                  <a:cubicBezTo>
                    <a:pt x="79808" y="82712"/>
                    <a:pt x="68018" y="82720"/>
                    <a:pt x="54647" y="81067"/>
                  </a:cubicBezTo>
                  <a:cubicBezTo>
                    <a:pt x="41285" y="79414"/>
                    <a:pt x="940" y="76838"/>
                    <a:pt x="49" y="74149"/>
                  </a:cubicBezTo>
                  <a:cubicBezTo>
                    <a:pt x="-746" y="71765"/>
                    <a:pt x="8291" y="69839"/>
                    <a:pt x="17962" y="67560"/>
                  </a:cubicBezTo>
                  <a:cubicBezTo>
                    <a:pt x="19182" y="67279"/>
                    <a:pt x="20402" y="66982"/>
                    <a:pt x="21622" y="66685"/>
                  </a:cubicBezTo>
                  <a:cubicBezTo>
                    <a:pt x="32521" y="63997"/>
                    <a:pt x="39792" y="55907"/>
                    <a:pt x="49158" y="48860"/>
                  </a:cubicBezTo>
                  <a:cubicBezTo>
                    <a:pt x="58026" y="42191"/>
                    <a:pt x="51822" y="9831"/>
                    <a:pt x="51822" y="9831"/>
                  </a:cubicBezTo>
                  <a:lnTo>
                    <a:pt x="79350" y="0"/>
                  </a:lnTo>
                  <a:cubicBezTo>
                    <a:pt x="79350" y="0"/>
                    <a:pt x="75201" y="32552"/>
                    <a:pt x="75201" y="50465"/>
                  </a:cubicBezTo>
                  <a:cubicBezTo>
                    <a:pt x="75201" y="56493"/>
                    <a:pt x="78668" y="60433"/>
                    <a:pt x="79663" y="65666"/>
                  </a:cubicBezTo>
                  <a:cubicBezTo>
                    <a:pt x="80193" y="68515"/>
                    <a:pt x="80723" y="71428"/>
                    <a:pt x="80482" y="74366"/>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5"/>
            <p:cNvSpPr/>
            <p:nvPr/>
          </p:nvSpPr>
          <p:spPr>
            <a:xfrm>
              <a:off x="5545986" y="6674026"/>
              <a:ext cx="80256" cy="16051"/>
            </a:xfrm>
            <a:custGeom>
              <a:rect b="b" l="l" r="r" t="t"/>
              <a:pathLst>
                <a:path extrusionOk="0" h="16051" w="80256">
                  <a:moveTo>
                    <a:pt x="80474" y="8700"/>
                  </a:moveTo>
                  <a:cubicBezTo>
                    <a:pt x="79800" y="17046"/>
                    <a:pt x="68010" y="17055"/>
                    <a:pt x="54647" y="15401"/>
                  </a:cubicBezTo>
                  <a:cubicBezTo>
                    <a:pt x="45490" y="14270"/>
                    <a:pt x="44262" y="15514"/>
                    <a:pt x="38371" y="16453"/>
                  </a:cubicBezTo>
                  <a:lnTo>
                    <a:pt x="14872" y="16453"/>
                  </a:lnTo>
                  <a:cubicBezTo>
                    <a:pt x="4647" y="14687"/>
                    <a:pt x="723" y="10546"/>
                    <a:pt x="49" y="8483"/>
                  </a:cubicBezTo>
                  <a:cubicBezTo>
                    <a:pt x="-746" y="6108"/>
                    <a:pt x="8291" y="4173"/>
                    <a:pt x="17962" y="1894"/>
                  </a:cubicBezTo>
                  <a:lnTo>
                    <a:pt x="18074" y="2071"/>
                  </a:lnTo>
                  <a:cubicBezTo>
                    <a:pt x="18074" y="2071"/>
                    <a:pt x="30089" y="8636"/>
                    <a:pt x="45522" y="7199"/>
                  </a:cubicBezTo>
                  <a:cubicBezTo>
                    <a:pt x="58106" y="6027"/>
                    <a:pt x="70972" y="875"/>
                    <a:pt x="79655" y="0"/>
                  </a:cubicBezTo>
                  <a:cubicBezTo>
                    <a:pt x="80185" y="2849"/>
                    <a:pt x="80715" y="5754"/>
                    <a:pt x="80474" y="8700"/>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5"/>
            <p:cNvSpPr/>
            <p:nvPr/>
          </p:nvSpPr>
          <p:spPr>
            <a:xfrm>
              <a:off x="5550722" y="6217891"/>
              <a:ext cx="100320" cy="424556"/>
            </a:xfrm>
            <a:custGeom>
              <a:rect b="b" l="l" r="r" t="t"/>
              <a:pathLst>
                <a:path extrusionOk="0" h="424556" w="100320">
                  <a:moveTo>
                    <a:pt x="0" y="36282"/>
                  </a:moveTo>
                  <a:cubicBezTo>
                    <a:pt x="0" y="36282"/>
                    <a:pt x="30537" y="188464"/>
                    <a:pt x="35690" y="271297"/>
                  </a:cubicBezTo>
                  <a:cubicBezTo>
                    <a:pt x="40842" y="354129"/>
                    <a:pt x="47287" y="422701"/>
                    <a:pt x="47287" y="422701"/>
                  </a:cubicBezTo>
                  <a:cubicBezTo>
                    <a:pt x="47287" y="422701"/>
                    <a:pt x="53948" y="425100"/>
                    <a:pt x="61597" y="424667"/>
                  </a:cubicBezTo>
                  <a:cubicBezTo>
                    <a:pt x="69671" y="424209"/>
                    <a:pt x="76067" y="421721"/>
                    <a:pt x="76067" y="421721"/>
                  </a:cubicBezTo>
                  <a:cubicBezTo>
                    <a:pt x="76067" y="421721"/>
                    <a:pt x="106332" y="297099"/>
                    <a:pt x="96308" y="247220"/>
                  </a:cubicBezTo>
                  <a:cubicBezTo>
                    <a:pt x="86284" y="197340"/>
                    <a:pt x="94638" y="151329"/>
                    <a:pt x="99446" y="109949"/>
                  </a:cubicBezTo>
                  <a:cubicBezTo>
                    <a:pt x="106348" y="50623"/>
                    <a:pt x="79799" y="23047"/>
                    <a:pt x="61268" y="4251"/>
                  </a:cubicBezTo>
                  <a:cubicBezTo>
                    <a:pt x="42520" y="-14786"/>
                    <a:pt x="0" y="36282"/>
                    <a:pt x="0" y="36282"/>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5"/>
            <p:cNvSpPr/>
            <p:nvPr/>
          </p:nvSpPr>
          <p:spPr>
            <a:xfrm>
              <a:off x="5519742" y="5916668"/>
              <a:ext cx="169341" cy="264043"/>
            </a:xfrm>
            <a:custGeom>
              <a:rect b="b" l="l" r="r" t="t"/>
              <a:pathLst>
                <a:path extrusionOk="0" h="264043" w="169341">
                  <a:moveTo>
                    <a:pt x="9344" y="58765"/>
                  </a:moveTo>
                  <a:cubicBezTo>
                    <a:pt x="6310" y="33990"/>
                    <a:pt x="14046" y="-5657"/>
                    <a:pt x="63501" y="675"/>
                  </a:cubicBezTo>
                  <a:cubicBezTo>
                    <a:pt x="112955" y="7008"/>
                    <a:pt x="128540" y="55611"/>
                    <a:pt x="118564" y="77224"/>
                  </a:cubicBezTo>
                  <a:cubicBezTo>
                    <a:pt x="108589" y="98837"/>
                    <a:pt x="132922" y="104046"/>
                    <a:pt x="140563" y="127280"/>
                  </a:cubicBezTo>
                  <a:cubicBezTo>
                    <a:pt x="147128" y="147240"/>
                    <a:pt x="149415" y="172031"/>
                    <a:pt x="160033" y="183155"/>
                  </a:cubicBezTo>
                  <a:cubicBezTo>
                    <a:pt x="194270" y="219021"/>
                    <a:pt x="127168" y="274173"/>
                    <a:pt x="86711" y="262544"/>
                  </a:cubicBezTo>
                  <a:cubicBezTo>
                    <a:pt x="13027" y="241365"/>
                    <a:pt x="3541" y="238203"/>
                    <a:pt x="6157" y="180305"/>
                  </a:cubicBezTo>
                  <a:cubicBezTo>
                    <a:pt x="7498" y="150643"/>
                    <a:pt x="30571" y="139150"/>
                    <a:pt x="15925" y="130571"/>
                  </a:cubicBezTo>
                  <a:cubicBezTo>
                    <a:pt x="-19477" y="109832"/>
                    <a:pt x="16205" y="114832"/>
                    <a:pt x="9344" y="58765"/>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5"/>
            <p:cNvSpPr/>
            <p:nvPr/>
          </p:nvSpPr>
          <p:spPr>
            <a:xfrm>
              <a:off x="5544053" y="5995618"/>
              <a:ext cx="56982" cy="81059"/>
            </a:xfrm>
            <a:custGeom>
              <a:rect b="b" l="l" r="r" t="t"/>
              <a:pathLst>
                <a:path extrusionOk="0" h="81059" w="56982">
                  <a:moveTo>
                    <a:pt x="0" y="59382"/>
                  </a:moveTo>
                  <a:lnTo>
                    <a:pt x="14631" y="81324"/>
                  </a:lnTo>
                  <a:lnTo>
                    <a:pt x="44101" y="79871"/>
                  </a:lnTo>
                  <a:lnTo>
                    <a:pt x="57712" y="44679"/>
                  </a:lnTo>
                  <a:cubicBezTo>
                    <a:pt x="57712" y="44679"/>
                    <a:pt x="53515" y="43884"/>
                    <a:pt x="51557" y="0"/>
                  </a:cubicBezTo>
                  <a:lnTo>
                    <a:pt x="14775" y="11220"/>
                  </a:lnTo>
                  <a:cubicBezTo>
                    <a:pt x="14775" y="11220"/>
                    <a:pt x="16734" y="22664"/>
                    <a:pt x="14125" y="35112"/>
                  </a:cubicBezTo>
                  <a:cubicBezTo>
                    <a:pt x="12311" y="43812"/>
                    <a:pt x="8331" y="53082"/>
                    <a:pt x="0" y="59382"/>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5"/>
            <p:cNvSpPr/>
            <p:nvPr/>
          </p:nvSpPr>
          <p:spPr>
            <a:xfrm>
              <a:off x="5512977" y="6036202"/>
              <a:ext cx="113161" cy="221507"/>
            </a:xfrm>
            <a:custGeom>
              <a:rect b="b" l="l" r="r" t="t"/>
              <a:pathLst>
                <a:path extrusionOk="0" h="221507" w="113161">
                  <a:moveTo>
                    <a:pt x="26975" y="3316"/>
                  </a:moveTo>
                  <a:cubicBezTo>
                    <a:pt x="28869" y="3316"/>
                    <a:pt x="63524" y="-8273"/>
                    <a:pt x="113002" y="11879"/>
                  </a:cubicBezTo>
                  <a:cubicBezTo>
                    <a:pt x="113002" y="11879"/>
                    <a:pt x="89511" y="146269"/>
                    <a:pt x="99599" y="171919"/>
                  </a:cubicBezTo>
                  <a:cubicBezTo>
                    <a:pt x="109687" y="197569"/>
                    <a:pt x="113524" y="220330"/>
                    <a:pt x="113524" y="220330"/>
                  </a:cubicBezTo>
                  <a:lnTo>
                    <a:pt x="4062" y="221686"/>
                  </a:lnTo>
                  <a:cubicBezTo>
                    <a:pt x="4062" y="221686"/>
                    <a:pt x="5595" y="133653"/>
                    <a:pt x="547" y="102489"/>
                  </a:cubicBezTo>
                  <a:cubicBezTo>
                    <a:pt x="-4493" y="71333"/>
                    <a:pt x="26975" y="3316"/>
                    <a:pt x="26975" y="3316"/>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5"/>
            <p:cNvSpPr/>
            <p:nvPr/>
          </p:nvSpPr>
          <p:spPr>
            <a:xfrm>
              <a:off x="5356590" y="6038651"/>
              <a:ext cx="291331" cy="252807"/>
            </a:xfrm>
            <a:custGeom>
              <a:rect b="b" l="l" r="r" t="t"/>
              <a:pathLst>
                <a:path extrusionOk="0" h="252807" w="291331">
                  <a:moveTo>
                    <a:pt x="269317" y="158980"/>
                  </a:moveTo>
                  <a:cubicBezTo>
                    <a:pt x="268667" y="156388"/>
                    <a:pt x="268225" y="154092"/>
                    <a:pt x="268057" y="152182"/>
                  </a:cubicBezTo>
                  <a:cubicBezTo>
                    <a:pt x="266612" y="135963"/>
                    <a:pt x="269068" y="122736"/>
                    <a:pt x="273137" y="109759"/>
                  </a:cubicBezTo>
                  <a:cubicBezTo>
                    <a:pt x="273145" y="109743"/>
                    <a:pt x="273153" y="109735"/>
                    <a:pt x="273153" y="109719"/>
                  </a:cubicBezTo>
                  <a:cubicBezTo>
                    <a:pt x="273217" y="109518"/>
                    <a:pt x="273281" y="109309"/>
                    <a:pt x="273354" y="109101"/>
                  </a:cubicBezTo>
                  <a:cubicBezTo>
                    <a:pt x="273466" y="108764"/>
                    <a:pt x="273603" y="108234"/>
                    <a:pt x="273763" y="107560"/>
                  </a:cubicBezTo>
                  <a:cubicBezTo>
                    <a:pt x="273771" y="107544"/>
                    <a:pt x="273771" y="107528"/>
                    <a:pt x="273779" y="107504"/>
                  </a:cubicBezTo>
                  <a:cubicBezTo>
                    <a:pt x="273940" y="106886"/>
                    <a:pt x="274108" y="106147"/>
                    <a:pt x="274301" y="105305"/>
                  </a:cubicBezTo>
                  <a:cubicBezTo>
                    <a:pt x="274357" y="105032"/>
                    <a:pt x="274429" y="104735"/>
                    <a:pt x="274493" y="104414"/>
                  </a:cubicBezTo>
                  <a:cubicBezTo>
                    <a:pt x="277310" y="91797"/>
                    <a:pt x="283490" y="60104"/>
                    <a:pt x="285127" y="55786"/>
                  </a:cubicBezTo>
                  <a:cubicBezTo>
                    <a:pt x="285665" y="54358"/>
                    <a:pt x="286283" y="51894"/>
                    <a:pt x="286805" y="48868"/>
                  </a:cubicBezTo>
                  <a:cubicBezTo>
                    <a:pt x="288458" y="39326"/>
                    <a:pt x="289180" y="24149"/>
                    <a:pt x="283619" y="17801"/>
                  </a:cubicBezTo>
                  <a:cubicBezTo>
                    <a:pt x="275874" y="8973"/>
                    <a:pt x="249277" y="2632"/>
                    <a:pt x="249277" y="2632"/>
                  </a:cubicBezTo>
                  <a:cubicBezTo>
                    <a:pt x="243867" y="11107"/>
                    <a:pt x="225561" y="31830"/>
                    <a:pt x="202584" y="28042"/>
                  </a:cubicBezTo>
                  <a:cubicBezTo>
                    <a:pt x="189301" y="25843"/>
                    <a:pt x="187246" y="0"/>
                    <a:pt x="187246" y="0"/>
                  </a:cubicBezTo>
                  <a:cubicBezTo>
                    <a:pt x="172969" y="1966"/>
                    <a:pt x="169325" y="4133"/>
                    <a:pt x="169325" y="4133"/>
                  </a:cubicBezTo>
                  <a:cubicBezTo>
                    <a:pt x="169325" y="4133"/>
                    <a:pt x="135112" y="25481"/>
                    <a:pt x="86765" y="93467"/>
                  </a:cubicBezTo>
                  <a:cubicBezTo>
                    <a:pt x="85232" y="95626"/>
                    <a:pt x="81581" y="95377"/>
                    <a:pt x="72656" y="93651"/>
                  </a:cubicBezTo>
                  <a:cubicBezTo>
                    <a:pt x="61292" y="91436"/>
                    <a:pt x="38098" y="91725"/>
                    <a:pt x="3098" y="86589"/>
                  </a:cubicBezTo>
                  <a:cubicBezTo>
                    <a:pt x="3098" y="86589"/>
                    <a:pt x="1894" y="87464"/>
                    <a:pt x="1565" y="91284"/>
                  </a:cubicBezTo>
                  <a:cubicBezTo>
                    <a:pt x="843" y="99735"/>
                    <a:pt x="0" y="102231"/>
                    <a:pt x="0" y="102231"/>
                  </a:cubicBezTo>
                  <a:cubicBezTo>
                    <a:pt x="0" y="102231"/>
                    <a:pt x="23042" y="113097"/>
                    <a:pt x="47552" y="120850"/>
                  </a:cubicBezTo>
                  <a:cubicBezTo>
                    <a:pt x="56220" y="123603"/>
                    <a:pt x="65289" y="126171"/>
                    <a:pt x="73940" y="128105"/>
                  </a:cubicBezTo>
                  <a:cubicBezTo>
                    <a:pt x="81998" y="129911"/>
                    <a:pt x="89695" y="131163"/>
                    <a:pt x="96380" y="131476"/>
                  </a:cubicBezTo>
                  <a:cubicBezTo>
                    <a:pt x="96380" y="131476"/>
                    <a:pt x="124309" y="120746"/>
                    <a:pt x="151372" y="90923"/>
                  </a:cubicBezTo>
                  <a:cubicBezTo>
                    <a:pt x="152953" y="115955"/>
                    <a:pt x="156444" y="148282"/>
                    <a:pt x="154301" y="171893"/>
                  </a:cubicBezTo>
                  <a:cubicBezTo>
                    <a:pt x="153073" y="185336"/>
                    <a:pt x="143884" y="230561"/>
                    <a:pt x="146187" y="238089"/>
                  </a:cubicBezTo>
                  <a:cubicBezTo>
                    <a:pt x="150995" y="253763"/>
                    <a:pt x="187921" y="254582"/>
                    <a:pt x="220898" y="252936"/>
                  </a:cubicBezTo>
                  <a:cubicBezTo>
                    <a:pt x="221620" y="252904"/>
                    <a:pt x="222335" y="252864"/>
                    <a:pt x="223057" y="252816"/>
                  </a:cubicBezTo>
                  <a:cubicBezTo>
                    <a:pt x="228169" y="252519"/>
                    <a:pt x="233193" y="252078"/>
                    <a:pt x="237872" y="251548"/>
                  </a:cubicBezTo>
                  <a:cubicBezTo>
                    <a:pt x="246709" y="250561"/>
                    <a:pt x="254365" y="249277"/>
                    <a:pt x="259349" y="248129"/>
                  </a:cubicBezTo>
                  <a:cubicBezTo>
                    <a:pt x="265786" y="246652"/>
                    <a:pt x="273867" y="244541"/>
                    <a:pt x="280440" y="241363"/>
                  </a:cubicBezTo>
                  <a:cubicBezTo>
                    <a:pt x="285480" y="238932"/>
                    <a:pt x="289622" y="235882"/>
                    <a:pt x="291452" y="232030"/>
                  </a:cubicBezTo>
                  <a:cubicBezTo>
                    <a:pt x="288273" y="214991"/>
                    <a:pt x="272993" y="177832"/>
                    <a:pt x="269317" y="158980"/>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5"/>
            <p:cNvSpPr/>
            <p:nvPr/>
          </p:nvSpPr>
          <p:spPr>
            <a:xfrm>
              <a:off x="5532262" y="6068547"/>
              <a:ext cx="115569" cy="222310"/>
            </a:xfrm>
            <a:custGeom>
              <a:rect b="b" l="l" r="r" t="t"/>
              <a:pathLst>
                <a:path extrusionOk="0" h="222310" w="115569">
                  <a:moveTo>
                    <a:pt x="21807" y="172519"/>
                  </a:moveTo>
                  <a:cubicBezTo>
                    <a:pt x="28051" y="193707"/>
                    <a:pt x="31687" y="211147"/>
                    <a:pt x="47377" y="222936"/>
                  </a:cubicBezTo>
                  <a:cubicBezTo>
                    <a:pt x="52489" y="222640"/>
                    <a:pt x="57513" y="222198"/>
                    <a:pt x="62192" y="221668"/>
                  </a:cubicBezTo>
                  <a:cubicBezTo>
                    <a:pt x="71028" y="220681"/>
                    <a:pt x="78685" y="219397"/>
                    <a:pt x="83669" y="218250"/>
                  </a:cubicBezTo>
                  <a:cubicBezTo>
                    <a:pt x="90105" y="216773"/>
                    <a:pt x="98187" y="214654"/>
                    <a:pt x="104760" y="211484"/>
                  </a:cubicBezTo>
                  <a:cubicBezTo>
                    <a:pt x="109800" y="209052"/>
                    <a:pt x="113942" y="206002"/>
                    <a:pt x="115771" y="202150"/>
                  </a:cubicBezTo>
                  <a:cubicBezTo>
                    <a:pt x="112601" y="185088"/>
                    <a:pt x="97320" y="147929"/>
                    <a:pt x="93645" y="129085"/>
                  </a:cubicBezTo>
                  <a:cubicBezTo>
                    <a:pt x="93284" y="127247"/>
                    <a:pt x="93035" y="125593"/>
                    <a:pt x="92914" y="124141"/>
                  </a:cubicBezTo>
                  <a:cubicBezTo>
                    <a:pt x="91550" y="107255"/>
                    <a:pt x="93741" y="93394"/>
                    <a:pt x="97465" y="79863"/>
                  </a:cubicBezTo>
                  <a:cubicBezTo>
                    <a:pt x="97473" y="79847"/>
                    <a:pt x="97481" y="79839"/>
                    <a:pt x="97481" y="79823"/>
                  </a:cubicBezTo>
                  <a:cubicBezTo>
                    <a:pt x="97682" y="79101"/>
                    <a:pt x="97890" y="78387"/>
                    <a:pt x="98091" y="77664"/>
                  </a:cubicBezTo>
                  <a:cubicBezTo>
                    <a:pt x="98099" y="77648"/>
                    <a:pt x="98099" y="77632"/>
                    <a:pt x="98107" y="77608"/>
                  </a:cubicBezTo>
                  <a:cubicBezTo>
                    <a:pt x="98235" y="77143"/>
                    <a:pt x="98412" y="76388"/>
                    <a:pt x="98629" y="75409"/>
                  </a:cubicBezTo>
                  <a:cubicBezTo>
                    <a:pt x="98685" y="75136"/>
                    <a:pt x="98757" y="74839"/>
                    <a:pt x="98821" y="74518"/>
                  </a:cubicBezTo>
                  <a:cubicBezTo>
                    <a:pt x="101341" y="62568"/>
                    <a:pt x="107922" y="25048"/>
                    <a:pt x="109600" y="20152"/>
                  </a:cubicBezTo>
                  <a:cubicBezTo>
                    <a:pt x="110129" y="18603"/>
                    <a:pt x="110723" y="15955"/>
                    <a:pt x="111245" y="12681"/>
                  </a:cubicBezTo>
                  <a:lnTo>
                    <a:pt x="98067" y="0"/>
                  </a:lnTo>
                  <a:cubicBezTo>
                    <a:pt x="98067" y="0"/>
                    <a:pt x="22449" y="32287"/>
                    <a:pt x="5788" y="76830"/>
                  </a:cubicBezTo>
                  <a:cubicBezTo>
                    <a:pt x="-10873" y="121380"/>
                    <a:pt x="12834" y="142118"/>
                    <a:pt x="21807" y="172519"/>
                  </a:cubicBezTo>
                  <a:close/>
                </a:path>
              </a:pathLst>
            </a:custGeom>
            <a:solidFill>
              <a:srgbClr val="9C37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5"/>
            <p:cNvSpPr/>
            <p:nvPr/>
          </p:nvSpPr>
          <p:spPr>
            <a:xfrm>
              <a:off x="5404134" y="6117269"/>
              <a:ext cx="105135" cy="52166"/>
            </a:xfrm>
            <a:custGeom>
              <a:rect b="b" l="l" r="r" t="t"/>
              <a:pathLst>
                <a:path extrusionOk="0" h="52166" w="105135">
                  <a:moveTo>
                    <a:pt x="0" y="42249"/>
                  </a:moveTo>
                  <a:cubicBezTo>
                    <a:pt x="16742" y="47554"/>
                    <a:pt x="34952" y="52208"/>
                    <a:pt x="48828" y="52875"/>
                  </a:cubicBezTo>
                  <a:cubicBezTo>
                    <a:pt x="48828" y="52875"/>
                    <a:pt x="77135" y="42008"/>
                    <a:pt x="104366" y="11727"/>
                  </a:cubicBezTo>
                  <a:cubicBezTo>
                    <a:pt x="105513" y="6583"/>
                    <a:pt x="106621" y="-2053"/>
                    <a:pt x="100385" y="443"/>
                  </a:cubicBezTo>
                  <a:cubicBezTo>
                    <a:pt x="91645" y="3934"/>
                    <a:pt x="59310" y="45451"/>
                    <a:pt x="47079" y="46318"/>
                  </a:cubicBezTo>
                  <a:cubicBezTo>
                    <a:pt x="38322" y="46936"/>
                    <a:pt x="13435" y="43982"/>
                    <a:pt x="0" y="42249"/>
                  </a:cubicBezTo>
                  <a:close/>
                </a:path>
              </a:pathLst>
            </a:custGeom>
            <a:solidFill>
              <a:srgbClr val="9C37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5"/>
            <p:cNvSpPr/>
            <p:nvPr/>
          </p:nvSpPr>
          <p:spPr>
            <a:xfrm>
              <a:off x="5463860" y="6050987"/>
              <a:ext cx="181379" cy="126805"/>
            </a:xfrm>
            <a:custGeom>
              <a:rect b="b" l="l" r="r" t="t"/>
              <a:pathLst>
                <a:path extrusionOk="0" h="126805" w="181379">
                  <a:moveTo>
                    <a:pt x="1" y="96709"/>
                  </a:moveTo>
                  <a:cubicBezTo>
                    <a:pt x="1" y="96709"/>
                    <a:pt x="37272" y="115433"/>
                    <a:pt x="69591" y="123178"/>
                  </a:cubicBezTo>
                  <a:cubicBezTo>
                    <a:pt x="78893" y="125409"/>
                    <a:pt x="87849" y="126982"/>
                    <a:pt x="95490" y="127343"/>
                  </a:cubicBezTo>
                  <a:cubicBezTo>
                    <a:pt x="95490" y="127343"/>
                    <a:pt x="130979" y="117166"/>
                    <a:pt x="156766" y="79502"/>
                  </a:cubicBezTo>
                  <a:cubicBezTo>
                    <a:pt x="204454" y="9847"/>
                    <a:pt x="168443" y="0"/>
                    <a:pt x="168443" y="0"/>
                  </a:cubicBezTo>
                  <a:cubicBezTo>
                    <a:pt x="168443" y="0"/>
                    <a:pt x="134222" y="21348"/>
                    <a:pt x="85883" y="89333"/>
                  </a:cubicBezTo>
                  <a:cubicBezTo>
                    <a:pt x="84190" y="91709"/>
                    <a:pt x="79944" y="91171"/>
                    <a:pt x="68949" y="88956"/>
                  </a:cubicBezTo>
                  <a:cubicBezTo>
                    <a:pt x="57207" y="86581"/>
                    <a:pt x="33829" y="86870"/>
                    <a:pt x="1558" y="82126"/>
                  </a:cubicBezTo>
                  <a:cubicBezTo>
                    <a:pt x="1558" y="82126"/>
                    <a:pt x="1012" y="83322"/>
                    <a:pt x="683" y="87150"/>
                  </a:cubicBezTo>
                  <a:cubicBezTo>
                    <a:pt x="-48" y="95602"/>
                    <a:pt x="1" y="96709"/>
                    <a:pt x="1" y="96709"/>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5"/>
            <p:cNvSpPr/>
            <p:nvPr/>
          </p:nvSpPr>
          <p:spPr>
            <a:xfrm>
              <a:off x="5318832" y="6117354"/>
              <a:ext cx="113161" cy="48956"/>
            </a:xfrm>
            <a:custGeom>
              <a:rect b="b" l="l" r="r" t="t"/>
              <a:pathLst>
                <a:path extrusionOk="0" h="48956" w="113161">
                  <a:moveTo>
                    <a:pt x="110406" y="14957"/>
                  </a:moveTo>
                  <a:cubicBezTo>
                    <a:pt x="99154" y="12766"/>
                    <a:pt x="75238" y="12590"/>
                    <a:pt x="40808" y="7606"/>
                  </a:cubicBezTo>
                  <a:cubicBezTo>
                    <a:pt x="38127" y="6755"/>
                    <a:pt x="35094" y="5631"/>
                    <a:pt x="32269" y="4219"/>
                  </a:cubicBezTo>
                  <a:cubicBezTo>
                    <a:pt x="24893" y="527"/>
                    <a:pt x="5222" y="-1929"/>
                    <a:pt x="1041" y="2004"/>
                  </a:cubicBezTo>
                  <a:cubicBezTo>
                    <a:pt x="-3141" y="5936"/>
                    <a:pt x="5471" y="21923"/>
                    <a:pt x="23416" y="22413"/>
                  </a:cubicBezTo>
                  <a:cubicBezTo>
                    <a:pt x="29708" y="22581"/>
                    <a:pt x="34419" y="23063"/>
                    <a:pt x="37895" y="23601"/>
                  </a:cubicBezTo>
                  <a:cubicBezTo>
                    <a:pt x="39788" y="24484"/>
                    <a:pt x="61867" y="34732"/>
                    <a:pt x="85302" y="42156"/>
                  </a:cubicBezTo>
                  <a:cubicBezTo>
                    <a:pt x="93970" y="44909"/>
                    <a:pt x="103039" y="47477"/>
                    <a:pt x="111690" y="49411"/>
                  </a:cubicBezTo>
                  <a:cubicBezTo>
                    <a:pt x="115165" y="33970"/>
                    <a:pt x="112766" y="21931"/>
                    <a:pt x="110406" y="14957"/>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5"/>
            <p:cNvSpPr/>
            <p:nvPr/>
          </p:nvSpPr>
          <p:spPr>
            <a:xfrm>
              <a:off x="5558178" y="5995618"/>
              <a:ext cx="36917" cy="34510"/>
            </a:xfrm>
            <a:custGeom>
              <a:rect b="b" l="l" r="r" t="t"/>
              <a:pathLst>
                <a:path extrusionOk="0" h="34510" w="36917">
                  <a:moveTo>
                    <a:pt x="0" y="35120"/>
                  </a:moveTo>
                  <a:cubicBezTo>
                    <a:pt x="15209" y="33892"/>
                    <a:pt x="37440" y="0"/>
                    <a:pt x="37440" y="0"/>
                  </a:cubicBezTo>
                  <a:lnTo>
                    <a:pt x="658" y="11220"/>
                  </a:lnTo>
                  <a:cubicBezTo>
                    <a:pt x="650" y="11228"/>
                    <a:pt x="2600" y="22664"/>
                    <a:pt x="0" y="35120"/>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5"/>
            <p:cNvSpPr/>
            <p:nvPr/>
          </p:nvSpPr>
          <p:spPr>
            <a:xfrm>
              <a:off x="5541549" y="5936624"/>
              <a:ext cx="61797" cy="73835"/>
            </a:xfrm>
            <a:custGeom>
              <a:rect b="b" l="l" r="r" t="t"/>
              <a:pathLst>
                <a:path extrusionOk="0" h="73835" w="61797">
                  <a:moveTo>
                    <a:pt x="7640" y="72709"/>
                  </a:moveTo>
                  <a:cubicBezTo>
                    <a:pt x="7640" y="72709"/>
                    <a:pt x="51685" y="81554"/>
                    <a:pt x="56773" y="54042"/>
                  </a:cubicBezTo>
                  <a:cubicBezTo>
                    <a:pt x="61861" y="26530"/>
                    <a:pt x="70970" y="9138"/>
                    <a:pt x="43065" y="2325"/>
                  </a:cubicBezTo>
                  <a:cubicBezTo>
                    <a:pt x="15160" y="-4489"/>
                    <a:pt x="7736" y="4997"/>
                    <a:pt x="3804" y="13769"/>
                  </a:cubicBezTo>
                  <a:cubicBezTo>
                    <a:pt x="-129" y="22541"/>
                    <a:pt x="-3684" y="69700"/>
                    <a:pt x="7640" y="72709"/>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5"/>
            <p:cNvSpPr/>
            <p:nvPr/>
          </p:nvSpPr>
          <p:spPr>
            <a:xfrm>
              <a:off x="5570707" y="5930878"/>
              <a:ext cx="39325" cy="69823"/>
            </a:xfrm>
            <a:custGeom>
              <a:rect b="b" l="l" r="r" t="t"/>
              <a:pathLst>
                <a:path extrusionOk="0" h="69823" w="39325">
                  <a:moveTo>
                    <a:pt x="7" y="1200"/>
                  </a:moveTo>
                  <a:cubicBezTo>
                    <a:pt x="7" y="1200"/>
                    <a:pt x="-763" y="10534"/>
                    <a:pt x="13723" y="26369"/>
                  </a:cubicBezTo>
                  <a:cubicBezTo>
                    <a:pt x="28209" y="42203"/>
                    <a:pt x="24758" y="70438"/>
                    <a:pt x="24758" y="70438"/>
                  </a:cubicBezTo>
                  <a:cubicBezTo>
                    <a:pt x="24758" y="70438"/>
                    <a:pt x="49172" y="24547"/>
                    <a:pt x="36147" y="9892"/>
                  </a:cubicBezTo>
                  <a:cubicBezTo>
                    <a:pt x="23121" y="-4763"/>
                    <a:pt x="7" y="1200"/>
                    <a:pt x="7" y="1200"/>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5"/>
            <p:cNvSpPr/>
            <p:nvPr/>
          </p:nvSpPr>
          <p:spPr>
            <a:xfrm>
              <a:off x="5537929" y="5918726"/>
              <a:ext cx="49759" cy="52969"/>
            </a:xfrm>
            <a:custGeom>
              <a:rect b="b" l="l" r="r" t="t"/>
              <a:pathLst>
                <a:path extrusionOk="0" h="52969" w="49759">
                  <a:moveTo>
                    <a:pt x="50497" y="1210"/>
                  </a:moveTo>
                  <a:cubicBezTo>
                    <a:pt x="50497" y="1210"/>
                    <a:pt x="28595" y="-6118"/>
                    <a:pt x="6870" y="15295"/>
                  </a:cubicBezTo>
                  <a:cubicBezTo>
                    <a:pt x="-2488" y="24516"/>
                    <a:pt x="-1075" y="42654"/>
                    <a:pt x="3941" y="53176"/>
                  </a:cubicBezTo>
                  <a:cubicBezTo>
                    <a:pt x="3941" y="53176"/>
                    <a:pt x="11645" y="30624"/>
                    <a:pt x="25658" y="25712"/>
                  </a:cubicBezTo>
                  <a:cubicBezTo>
                    <a:pt x="39671" y="20792"/>
                    <a:pt x="50497" y="1210"/>
                    <a:pt x="50497" y="1210"/>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5"/>
            <p:cNvSpPr/>
            <p:nvPr/>
          </p:nvSpPr>
          <p:spPr>
            <a:xfrm>
              <a:off x="5321060" y="6069719"/>
              <a:ext cx="116371" cy="134830"/>
            </a:xfrm>
            <a:custGeom>
              <a:rect b="b" l="l" r="r" t="t"/>
              <a:pathLst>
                <a:path extrusionOk="0" h="134830" w="116371">
                  <a:moveTo>
                    <a:pt x="93796" y="0"/>
                  </a:moveTo>
                  <a:lnTo>
                    <a:pt x="0" y="2119"/>
                  </a:lnTo>
                  <a:lnTo>
                    <a:pt x="21525" y="132431"/>
                  </a:lnTo>
                  <a:lnTo>
                    <a:pt x="116476" y="135505"/>
                  </a:ln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5"/>
            <p:cNvSpPr/>
            <p:nvPr/>
          </p:nvSpPr>
          <p:spPr>
            <a:xfrm>
              <a:off x="5417582" y="6122551"/>
              <a:ext cx="115569" cy="51364"/>
            </a:xfrm>
            <a:custGeom>
              <a:rect b="b" l="l" r="r" t="t"/>
              <a:pathLst>
                <a:path extrusionOk="0" h="51364" w="115569">
                  <a:moveTo>
                    <a:pt x="115869" y="51614"/>
                  </a:moveTo>
                  <a:cubicBezTo>
                    <a:pt x="108775" y="37585"/>
                    <a:pt x="111551" y="25322"/>
                    <a:pt x="115227" y="17392"/>
                  </a:cubicBezTo>
                  <a:cubicBezTo>
                    <a:pt x="103486" y="15017"/>
                    <a:pt x="79947" y="13990"/>
                    <a:pt x="47675" y="9254"/>
                  </a:cubicBezTo>
                  <a:cubicBezTo>
                    <a:pt x="47675" y="9254"/>
                    <a:pt x="47675" y="9278"/>
                    <a:pt x="47667" y="9311"/>
                  </a:cubicBezTo>
                  <a:cubicBezTo>
                    <a:pt x="44192" y="8388"/>
                    <a:pt x="39048" y="6807"/>
                    <a:pt x="34449" y="4503"/>
                  </a:cubicBezTo>
                  <a:cubicBezTo>
                    <a:pt x="26576" y="563"/>
                    <a:pt x="5573" y="-2062"/>
                    <a:pt x="1111" y="2144"/>
                  </a:cubicBezTo>
                  <a:cubicBezTo>
                    <a:pt x="-3352" y="6341"/>
                    <a:pt x="5838" y="23404"/>
                    <a:pt x="24995" y="23933"/>
                  </a:cubicBezTo>
                  <a:cubicBezTo>
                    <a:pt x="35613" y="24222"/>
                    <a:pt x="42033" y="25322"/>
                    <a:pt x="45653" y="26237"/>
                  </a:cubicBezTo>
                  <a:cubicBezTo>
                    <a:pt x="48831" y="27697"/>
                    <a:pt x="85003" y="44214"/>
                    <a:pt x="115869" y="51614"/>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2" name="Google Shape;1312;p5"/>
          <p:cNvGrpSpPr/>
          <p:nvPr/>
        </p:nvGrpSpPr>
        <p:grpSpPr>
          <a:xfrm>
            <a:off x="2070181" y="3475868"/>
            <a:ext cx="710378" cy="1146704"/>
            <a:chOff x="6649542" y="2180623"/>
            <a:chExt cx="1528024" cy="2466561"/>
          </a:xfrm>
        </p:grpSpPr>
        <p:sp>
          <p:nvSpPr>
            <p:cNvPr id="1313" name="Google Shape;1313;p5"/>
            <p:cNvSpPr/>
            <p:nvPr/>
          </p:nvSpPr>
          <p:spPr>
            <a:xfrm>
              <a:off x="7693232" y="2195867"/>
              <a:ext cx="484334" cy="547268"/>
            </a:xfrm>
            <a:custGeom>
              <a:rect b="b" l="l" r="r" t="t"/>
              <a:pathLst>
                <a:path extrusionOk="0" h="960120" w="849708">
                  <a:moveTo>
                    <a:pt x="3888" y="0"/>
                  </a:moveTo>
                  <a:lnTo>
                    <a:pt x="0" y="844524"/>
                  </a:lnTo>
                  <a:lnTo>
                    <a:pt x="849708" y="960120"/>
                  </a:lnTo>
                  <a:cubicBezTo>
                    <a:pt x="847168" y="647078"/>
                    <a:pt x="844627" y="334037"/>
                    <a:pt x="842087" y="20995"/>
                  </a:cubicBezTo>
                  <a:lnTo>
                    <a:pt x="3888" y="0"/>
                  </a:lnTo>
                  <a:close/>
                </a:path>
              </a:pathLst>
            </a:custGeom>
            <a:solidFill>
              <a:srgbClr val="D04A0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Helvetica Neue"/>
                <a:ea typeface="Helvetica Neue"/>
                <a:cs typeface="Helvetica Neue"/>
                <a:sym typeface="Helvetica Neue"/>
              </a:endParaRPr>
            </a:p>
          </p:txBody>
        </p:sp>
        <p:sp>
          <p:nvSpPr>
            <p:cNvPr id="1314" name="Google Shape;1314;p5"/>
            <p:cNvSpPr/>
            <p:nvPr/>
          </p:nvSpPr>
          <p:spPr>
            <a:xfrm>
              <a:off x="7219956" y="2180623"/>
              <a:ext cx="411480" cy="469900"/>
            </a:xfrm>
            <a:custGeom>
              <a:rect b="b" l="l" r="r" t="t"/>
              <a:pathLst>
                <a:path extrusionOk="0" h="469900" w="411480">
                  <a:moveTo>
                    <a:pt x="411480" y="15240"/>
                  </a:moveTo>
                  <a:cubicBezTo>
                    <a:pt x="410633" y="166793"/>
                    <a:pt x="409787" y="318347"/>
                    <a:pt x="408940" y="469900"/>
                  </a:cubicBezTo>
                  <a:lnTo>
                    <a:pt x="5080" y="424180"/>
                  </a:lnTo>
                  <a:cubicBezTo>
                    <a:pt x="3387" y="282787"/>
                    <a:pt x="1693" y="141393"/>
                    <a:pt x="0" y="0"/>
                  </a:cubicBezTo>
                  <a:lnTo>
                    <a:pt x="411480" y="15240"/>
                  </a:lnTo>
                  <a:close/>
                </a:path>
              </a:pathLst>
            </a:custGeom>
            <a:solidFill>
              <a:srgbClr val="D04A0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Helvetica Neue"/>
                <a:ea typeface="Helvetica Neue"/>
                <a:cs typeface="Helvetica Neue"/>
                <a:sym typeface="Helvetica Neue"/>
              </a:endParaRPr>
            </a:p>
          </p:txBody>
        </p:sp>
        <p:grpSp>
          <p:nvGrpSpPr>
            <p:cNvPr id="1315" name="Google Shape;1315;p5"/>
            <p:cNvGrpSpPr/>
            <p:nvPr/>
          </p:nvGrpSpPr>
          <p:grpSpPr>
            <a:xfrm>
              <a:off x="6649542" y="2339436"/>
              <a:ext cx="1138506" cy="2307748"/>
              <a:chOff x="9381289" y="4301537"/>
              <a:chExt cx="925088" cy="1875151"/>
            </a:xfrm>
          </p:grpSpPr>
          <p:sp>
            <p:nvSpPr>
              <p:cNvPr id="1316" name="Google Shape;1316;p5"/>
              <p:cNvSpPr/>
              <p:nvPr/>
            </p:nvSpPr>
            <p:spPr>
              <a:xfrm>
                <a:off x="9381768" y="5176308"/>
                <a:ext cx="78246" cy="136931"/>
              </a:xfrm>
              <a:custGeom>
                <a:rect b="b" l="l" r="r" t="t"/>
                <a:pathLst>
                  <a:path extrusionOk="0" h="136931" w="78246">
                    <a:moveTo>
                      <a:pt x="66112" y="8411"/>
                    </a:moveTo>
                    <a:cubicBezTo>
                      <a:pt x="66112" y="8411"/>
                      <a:pt x="73154" y="20148"/>
                      <a:pt x="74132" y="29538"/>
                    </a:cubicBezTo>
                    <a:cubicBezTo>
                      <a:pt x="74915" y="37167"/>
                      <a:pt x="81174" y="48317"/>
                      <a:pt x="83913" y="54577"/>
                    </a:cubicBezTo>
                    <a:cubicBezTo>
                      <a:pt x="86652" y="60837"/>
                      <a:pt x="95455" y="89005"/>
                      <a:pt x="95846" y="96243"/>
                    </a:cubicBezTo>
                    <a:cubicBezTo>
                      <a:pt x="96041" y="99177"/>
                      <a:pt x="89195" y="118152"/>
                      <a:pt x="90173" y="124216"/>
                    </a:cubicBezTo>
                    <a:cubicBezTo>
                      <a:pt x="91151" y="130280"/>
                      <a:pt x="94672" y="142213"/>
                      <a:pt x="89195" y="142995"/>
                    </a:cubicBezTo>
                    <a:cubicBezTo>
                      <a:pt x="83718" y="143778"/>
                      <a:pt x="77653" y="133997"/>
                      <a:pt x="77653" y="133997"/>
                    </a:cubicBezTo>
                    <a:cubicBezTo>
                      <a:pt x="77653" y="133997"/>
                      <a:pt x="78240" y="139474"/>
                      <a:pt x="73545" y="141626"/>
                    </a:cubicBezTo>
                    <a:cubicBezTo>
                      <a:pt x="64547" y="145734"/>
                      <a:pt x="59852" y="142213"/>
                      <a:pt x="59852" y="142213"/>
                    </a:cubicBezTo>
                    <a:cubicBezTo>
                      <a:pt x="59852" y="142213"/>
                      <a:pt x="56527" y="148277"/>
                      <a:pt x="52419" y="149059"/>
                    </a:cubicBezTo>
                    <a:cubicBezTo>
                      <a:pt x="43225" y="150820"/>
                      <a:pt x="38922" y="147299"/>
                      <a:pt x="38922" y="147299"/>
                    </a:cubicBezTo>
                    <a:cubicBezTo>
                      <a:pt x="38922" y="147299"/>
                      <a:pt x="34814" y="150820"/>
                      <a:pt x="28554" y="150624"/>
                    </a:cubicBezTo>
                    <a:cubicBezTo>
                      <a:pt x="20534" y="150429"/>
                      <a:pt x="17208" y="143582"/>
                      <a:pt x="17208" y="143582"/>
                    </a:cubicBezTo>
                    <a:cubicBezTo>
                      <a:pt x="17208" y="143582"/>
                      <a:pt x="7036" y="145734"/>
                      <a:pt x="4102" y="140844"/>
                    </a:cubicBezTo>
                    <a:cubicBezTo>
                      <a:pt x="1168" y="136149"/>
                      <a:pt x="1559" y="131063"/>
                      <a:pt x="385" y="126759"/>
                    </a:cubicBezTo>
                    <a:cubicBezTo>
                      <a:pt x="-789" y="122456"/>
                      <a:pt x="-6" y="83528"/>
                      <a:pt x="13296" y="55359"/>
                    </a:cubicBezTo>
                    <a:cubicBezTo>
                      <a:pt x="26598" y="27386"/>
                      <a:pt x="9970" y="0"/>
                      <a:pt x="9970" y="0"/>
                    </a:cubicBezTo>
                    <a:lnTo>
                      <a:pt x="66112" y="8411"/>
                    </a:ln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17" name="Google Shape;1317;p5"/>
              <p:cNvSpPr/>
              <p:nvPr/>
            </p:nvSpPr>
            <p:spPr>
              <a:xfrm>
                <a:off x="9381289" y="5255192"/>
                <a:ext cx="78246" cy="58684"/>
              </a:xfrm>
              <a:custGeom>
                <a:rect b="b" l="l" r="r" t="t"/>
                <a:pathLst>
                  <a:path extrusionOk="0" h="58684" w="78246">
                    <a:moveTo>
                      <a:pt x="79502" y="51592"/>
                    </a:moveTo>
                    <a:cubicBezTo>
                      <a:pt x="79502" y="51592"/>
                      <a:pt x="80480" y="16577"/>
                      <a:pt x="71286" y="9143"/>
                    </a:cubicBezTo>
                    <a:cubicBezTo>
                      <a:pt x="62092" y="1710"/>
                      <a:pt x="61114" y="14229"/>
                      <a:pt x="61114" y="14229"/>
                    </a:cubicBezTo>
                    <a:cubicBezTo>
                      <a:pt x="61114" y="14229"/>
                      <a:pt x="62288" y="1710"/>
                      <a:pt x="52311" y="145"/>
                    </a:cubicBezTo>
                    <a:cubicBezTo>
                      <a:pt x="42335" y="-1616"/>
                      <a:pt x="41748" y="13251"/>
                      <a:pt x="41748" y="13251"/>
                    </a:cubicBezTo>
                    <a:cubicBezTo>
                      <a:pt x="41748" y="13251"/>
                      <a:pt x="40183" y="3666"/>
                      <a:pt x="29620" y="5622"/>
                    </a:cubicBezTo>
                    <a:cubicBezTo>
                      <a:pt x="19057" y="7578"/>
                      <a:pt x="21600" y="19902"/>
                      <a:pt x="21600" y="19902"/>
                    </a:cubicBezTo>
                    <a:cubicBezTo>
                      <a:pt x="21600" y="19902"/>
                      <a:pt x="11428" y="7774"/>
                      <a:pt x="4972" y="19511"/>
                    </a:cubicBezTo>
                    <a:cubicBezTo>
                      <a:pt x="-5982" y="39073"/>
                      <a:pt x="4581" y="62155"/>
                      <a:pt x="4581" y="62155"/>
                    </a:cubicBezTo>
                    <a:cubicBezTo>
                      <a:pt x="4581" y="62155"/>
                      <a:pt x="7711" y="67437"/>
                      <a:pt x="17687" y="64894"/>
                    </a:cubicBezTo>
                    <a:cubicBezTo>
                      <a:pt x="17687" y="64894"/>
                      <a:pt x="24338" y="78391"/>
                      <a:pt x="39401" y="68610"/>
                    </a:cubicBezTo>
                    <a:cubicBezTo>
                      <a:pt x="39401" y="68610"/>
                      <a:pt x="54854" y="77022"/>
                      <a:pt x="60332" y="63525"/>
                    </a:cubicBezTo>
                    <a:cubicBezTo>
                      <a:pt x="60332" y="63329"/>
                      <a:pt x="77155" y="71349"/>
                      <a:pt x="79502" y="51592"/>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18" name="Google Shape;1318;p5"/>
              <p:cNvSpPr/>
              <p:nvPr/>
            </p:nvSpPr>
            <p:spPr>
              <a:xfrm>
                <a:off x="9383327" y="4599485"/>
                <a:ext cx="176054" cy="625971"/>
              </a:xfrm>
              <a:custGeom>
                <a:rect b="b" l="l" r="r" t="t"/>
                <a:pathLst>
                  <a:path extrusionOk="0" h="625971" w="176054">
                    <a:moveTo>
                      <a:pt x="183097" y="81718"/>
                    </a:moveTo>
                    <a:cubicBezTo>
                      <a:pt x="183097" y="81718"/>
                      <a:pt x="123238" y="281051"/>
                      <a:pt x="103090" y="354603"/>
                    </a:cubicBezTo>
                    <a:cubicBezTo>
                      <a:pt x="96830" y="377685"/>
                      <a:pt x="81376" y="597949"/>
                      <a:pt x="78638" y="606947"/>
                    </a:cubicBezTo>
                    <a:cubicBezTo>
                      <a:pt x="75899" y="615750"/>
                      <a:pt x="0" y="627878"/>
                      <a:pt x="0" y="627878"/>
                    </a:cubicBezTo>
                    <a:cubicBezTo>
                      <a:pt x="0" y="627878"/>
                      <a:pt x="9194" y="352255"/>
                      <a:pt x="9976" y="337193"/>
                    </a:cubicBezTo>
                    <a:cubicBezTo>
                      <a:pt x="10759" y="322131"/>
                      <a:pt x="93700" y="14427"/>
                      <a:pt x="117761" y="3472"/>
                    </a:cubicBezTo>
                    <a:cubicBezTo>
                      <a:pt x="135758" y="-4744"/>
                      <a:pt x="145343" y="2103"/>
                      <a:pt x="168034" y="18926"/>
                    </a:cubicBezTo>
                    <a:cubicBezTo>
                      <a:pt x="200115" y="42791"/>
                      <a:pt x="183097" y="81718"/>
                      <a:pt x="183097" y="81718"/>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19" name="Google Shape;1319;p5"/>
              <p:cNvSpPr/>
              <p:nvPr/>
            </p:nvSpPr>
            <p:spPr>
              <a:xfrm>
                <a:off x="10149692" y="4312325"/>
                <a:ext cx="136931" cy="97808"/>
              </a:xfrm>
              <a:custGeom>
                <a:rect b="b" l="l" r="r" t="t"/>
                <a:pathLst>
                  <a:path extrusionOk="0" h="97808" w="136931">
                    <a:moveTo>
                      <a:pt x="0" y="89659"/>
                    </a:moveTo>
                    <a:lnTo>
                      <a:pt x="136993" y="0"/>
                    </a:lnTo>
                    <a:lnTo>
                      <a:pt x="143635" y="10148"/>
                    </a:lnTo>
                    <a:lnTo>
                      <a:pt x="6641" y="998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20" name="Google Shape;1320;p5"/>
              <p:cNvSpPr/>
              <p:nvPr/>
            </p:nvSpPr>
            <p:spPr>
              <a:xfrm>
                <a:off x="10207261" y="4321745"/>
                <a:ext cx="97807" cy="97808"/>
              </a:xfrm>
              <a:custGeom>
                <a:rect b="b" l="l" r="r" t="t"/>
                <a:pathLst>
                  <a:path extrusionOk="0" h="97808" w="97807">
                    <a:moveTo>
                      <a:pt x="100742" y="41974"/>
                    </a:moveTo>
                    <a:cubicBezTo>
                      <a:pt x="100742" y="41974"/>
                      <a:pt x="99373" y="49799"/>
                      <a:pt x="97221" y="52733"/>
                    </a:cubicBezTo>
                    <a:cubicBezTo>
                      <a:pt x="97221" y="52733"/>
                      <a:pt x="92722" y="58014"/>
                      <a:pt x="89788" y="62122"/>
                    </a:cubicBezTo>
                    <a:cubicBezTo>
                      <a:pt x="88810" y="63296"/>
                      <a:pt x="88027" y="64470"/>
                      <a:pt x="87636" y="65252"/>
                    </a:cubicBezTo>
                    <a:cubicBezTo>
                      <a:pt x="85875" y="68578"/>
                      <a:pt x="82941" y="76207"/>
                      <a:pt x="76290" y="82858"/>
                    </a:cubicBezTo>
                    <a:cubicBezTo>
                      <a:pt x="69835" y="89509"/>
                      <a:pt x="44405" y="110439"/>
                      <a:pt x="44405" y="110439"/>
                    </a:cubicBezTo>
                    <a:lnTo>
                      <a:pt x="22692" y="92052"/>
                    </a:lnTo>
                    <a:lnTo>
                      <a:pt x="0" y="81880"/>
                    </a:lnTo>
                    <a:cubicBezTo>
                      <a:pt x="0" y="81880"/>
                      <a:pt x="12715" y="26911"/>
                      <a:pt x="17997" y="20065"/>
                    </a:cubicBezTo>
                    <a:cubicBezTo>
                      <a:pt x="18583" y="19478"/>
                      <a:pt x="18975" y="18696"/>
                      <a:pt x="19562" y="18109"/>
                    </a:cubicBezTo>
                    <a:cubicBezTo>
                      <a:pt x="24648" y="12827"/>
                      <a:pt x="30712" y="10871"/>
                      <a:pt x="33646" y="8328"/>
                    </a:cubicBezTo>
                    <a:cubicBezTo>
                      <a:pt x="34820" y="7350"/>
                      <a:pt x="46361" y="-1062"/>
                      <a:pt x="50469" y="112"/>
                    </a:cubicBezTo>
                    <a:cubicBezTo>
                      <a:pt x="56142" y="1677"/>
                      <a:pt x="59663" y="5002"/>
                      <a:pt x="60837" y="8915"/>
                    </a:cubicBezTo>
                    <a:cubicBezTo>
                      <a:pt x="60837" y="8915"/>
                      <a:pt x="71987" y="12240"/>
                      <a:pt x="76290" y="18891"/>
                    </a:cubicBezTo>
                    <a:cubicBezTo>
                      <a:pt x="76290" y="18891"/>
                      <a:pt x="86658" y="21630"/>
                      <a:pt x="89788" y="31411"/>
                    </a:cubicBezTo>
                    <a:cubicBezTo>
                      <a:pt x="90179" y="31411"/>
                      <a:pt x="100351" y="35518"/>
                      <a:pt x="100742" y="41974"/>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21" name="Google Shape;1321;p5"/>
              <p:cNvSpPr/>
              <p:nvPr/>
            </p:nvSpPr>
            <p:spPr>
              <a:xfrm>
                <a:off x="9446119" y="6038072"/>
                <a:ext cx="58684" cy="39123"/>
              </a:xfrm>
              <a:custGeom>
                <a:rect b="b" l="l" r="r" t="t"/>
                <a:pathLst>
                  <a:path extrusionOk="0" h="39123" w="58684">
                    <a:moveTo>
                      <a:pt x="71596" y="4814"/>
                    </a:moveTo>
                    <a:cubicBezTo>
                      <a:pt x="71596" y="4814"/>
                      <a:pt x="66118" y="42764"/>
                      <a:pt x="65531" y="48437"/>
                    </a:cubicBezTo>
                    <a:cubicBezTo>
                      <a:pt x="64945" y="54109"/>
                      <a:pt x="4890" y="45111"/>
                      <a:pt x="4890" y="45111"/>
                    </a:cubicBezTo>
                    <a:lnTo>
                      <a:pt x="0" y="119"/>
                    </a:lnTo>
                    <a:cubicBezTo>
                      <a:pt x="0" y="-76"/>
                      <a:pt x="64162" y="-663"/>
                      <a:pt x="71596" y="4814"/>
                    </a:cubicBezTo>
                    <a:close/>
                  </a:path>
                </a:pathLst>
              </a:custGeom>
              <a:solidFill>
                <a:srgbClr val="7D7D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22" name="Google Shape;1322;p5"/>
              <p:cNvSpPr/>
              <p:nvPr/>
            </p:nvSpPr>
            <p:spPr>
              <a:xfrm>
                <a:off x="9436717" y="6078880"/>
                <a:ext cx="176054" cy="97808"/>
              </a:xfrm>
              <a:custGeom>
                <a:rect b="b" l="l" r="r" t="t"/>
                <a:pathLst>
                  <a:path extrusionOk="0" h="97808" w="176054">
                    <a:moveTo>
                      <a:pt x="75521" y="2739"/>
                    </a:moveTo>
                    <a:cubicBezTo>
                      <a:pt x="75521" y="2739"/>
                      <a:pt x="94496" y="25626"/>
                      <a:pt x="112883" y="35406"/>
                    </a:cubicBezTo>
                    <a:cubicBezTo>
                      <a:pt x="131271" y="45383"/>
                      <a:pt x="160222" y="49295"/>
                      <a:pt x="170981" y="59663"/>
                    </a:cubicBezTo>
                    <a:cubicBezTo>
                      <a:pt x="178806" y="67096"/>
                      <a:pt x="199541" y="98982"/>
                      <a:pt x="123251" y="98395"/>
                    </a:cubicBezTo>
                    <a:cubicBezTo>
                      <a:pt x="46961" y="97808"/>
                      <a:pt x="10185" y="102894"/>
                      <a:pt x="1969" y="90570"/>
                    </a:cubicBezTo>
                    <a:cubicBezTo>
                      <a:pt x="-6247" y="78246"/>
                      <a:pt x="13902" y="0"/>
                      <a:pt x="13902" y="0"/>
                    </a:cubicBezTo>
                    <a:cubicBezTo>
                      <a:pt x="13902" y="0"/>
                      <a:pt x="31898" y="6651"/>
                      <a:pt x="75521" y="27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23" name="Google Shape;1323;p5"/>
              <p:cNvSpPr/>
              <p:nvPr/>
            </p:nvSpPr>
            <p:spPr>
              <a:xfrm>
                <a:off x="9876083" y="6038072"/>
                <a:ext cx="58684" cy="39123"/>
              </a:xfrm>
              <a:custGeom>
                <a:rect b="b" l="l" r="r" t="t"/>
                <a:pathLst>
                  <a:path extrusionOk="0" h="39123" w="58684">
                    <a:moveTo>
                      <a:pt x="71596" y="4814"/>
                    </a:moveTo>
                    <a:cubicBezTo>
                      <a:pt x="71596" y="4814"/>
                      <a:pt x="66118" y="42764"/>
                      <a:pt x="65532" y="48437"/>
                    </a:cubicBezTo>
                    <a:cubicBezTo>
                      <a:pt x="64945" y="54109"/>
                      <a:pt x="4891" y="45111"/>
                      <a:pt x="4891" y="45111"/>
                    </a:cubicBezTo>
                    <a:lnTo>
                      <a:pt x="0" y="119"/>
                    </a:lnTo>
                    <a:cubicBezTo>
                      <a:pt x="-195" y="-76"/>
                      <a:pt x="63967" y="-663"/>
                      <a:pt x="71596" y="4814"/>
                    </a:cubicBezTo>
                    <a:close/>
                  </a:path>
                </a:pathLst>
              </a:custGeom>
              <a:solidFill>
                <a:srgbClr val="7D7D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24" name="Google Shape;1324;p5"/>
              <p:cNvSpPr/>
              <p:nvPr/>
            </p:nvSpPr>
            <p:spPr>
              <a:xfrm>
                <a:off x="9866681" y="6078880"/>
                <a:ext cx="195615" cy="97808"/>
              </a:xfrm>
              <a:custGeom>
                <a:rect b="b" l="l" r="r" t="t"/>
                <a:pathLst>
                  <a:path extrusionOk="0" h="97808" w="195615">
                    <a:moveTo>
                      <a:pt x="75521" y="2739"/>
                    </a:moveTo>
                    <a:cubicBezTo>
                      <a:pt x="75521" y="2739"/>
                      <a:pt x="94496" y="25626"/>
                      <a:pt x="112883" y="35406"/>
                    </a:cubicBezTo>
                    <a:cubicBezTo>
                      <a:pt x="131271" y="45383"/>
                      <a:pt x="198954" y="53599"/>
                      <a:pt x="209713" y="63771"/>
                    </a:cubicBezTo>
                    <a:cubicBezTo>
                      <a:pt x="217538" y="71204"/>
                      <a:pt x="230644" y="101133"/>
                      <a:pt x="123251" y="98395"/>
                    </a:cubicBezTo>
                    <a:cubicBezTo>
                      <a:pt x="46961" y="96439"/>
                      <a:pt x="10185" y="102894"/>
                      <a:pt x="1969" y="90570"/>
                    </a:cubicBezTo>
                    <a:cubicBezTo>
                      <a:pt x="-6247" y="78246"/>
                      <a:pt x="13902" y="0"/>
                      <a:pt x="13902" y="0"/>
                    </a:cubicBezTo>
                    <a:cubicBezTo>
                      <a:pt x="13902" y="0"/>
                      <a:pt x="30725" y="7042"/>
                      <a:pt x="75521" y="27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25" name="Google Shape;1325;p5"/>
              <p:cNvSpPr/>
              <p:nvPr/>
            </p:nvSpPr>
            <p:spPr>
              <a:xfrm>
                <a:off x="9436562" y="5070088"/>
                <a:ext cx="254300" cy="997641"/>
              </a:xfrm>
              <a:custGeom>
                <a:rect b="b" l="l" r="r" t="t"/>
                <a:pathLst>
                  <a:path extrusionOk="0" h="997641" w="254300">
                    <a:moveTo>
                      <a:pt x="130840" y="0"/>
                    </a:moveTo>
                    <a:cubicBezTo>
                      <a:pt x="130840" y="0"/>
                      <a:pt x="74502" y="89592"/>
                      <a:pt x="78610" y="170577"/>
                    </a:cubicBezTo>
                    <a:cubicBezTo>
                      <a:pt x="82718" y="251562"/>
                      <a:pt x="58266" y="339981"/>
                      <a:pt x="49659" y="424487"/>
                    </a:cubicBezTo>
                    <a:cubicBezTo>
                      <a:pt x="40270" y="518774"/>
                      <a:pt x="1538" y="741972"/>
                      <a:pt x="168" y="792440"/>
                    </a:cubicBezTo>
                    <a:cubicBezTo>
                      <a:pt x="-1201" y="842909"/>
                      <a:pt x="6232" y="1003901"/>
                      <a:pt x="6232" y="1003901"/>
                    </a:cubicBezTo>
                    <a:lnTo>
                      <a:pt x="83501" y="1005662"/>
                    </a:lnTo>
                    <a:cubicBezTo>
                      <a:pt x="83501" y="1005662"/>
                      <a:pt x="148445" y="615408"/>
                      <a:pt x="165268" y="575698"/>
                    </a:cubicBezTo>
                    <a:cubicBezTo>
                      <a:pt x="182091" y="535792"/>
                      <a:pt x="265424" y="251954"/>
                      <a:pt x="268358" y="220264"/>
                    </a:cubicBezTo>
                    <a:cubicBezTo>
                      <a:pt x="271292" y="188183"/>
                      <a:pt x="130840" y="0"/>
                      <a:pt x="13084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26" name="Google Shape;1326;p5"/>
              <p:cNvSpPr/>
              <p:nvPr/>
            </p:nvSpPr>
            <p:spPr>
              <a:xfrm>
                <a:off x="9539233" y="5054586"/>
                <a:ext cx="410793" cy="1017203"/>
              </a:xfrm>
              <a:custGeom>
                <a:rect b="b" l="l" r="r" t="t"/>
                <a:pathLst>
                  <a:path extrusionOk="0" h="1017203" w="410793">
                    <a:moveTo>
                      <a:pt x="324918" y="27630"/>
                    </a:moveTo>
                    <a:cubicBezTo>
                      <a:pt x="324918" y="27630"/>
                      <a:pt x="367367" y="249458"/>
                      <a:pt x="373040" y="299145"/>
                    </a:cubicBezTo>
                    <a:cubicBezTo>
                      <a:pt x="378713" y="348636"/>
                      <a:pt x="382429" y="538970"/>
                      <a:pt x="385168" y="569877"/>
                    </a:cubicBezTo>
                    <a:cubicBezTo>
                      <a:pt x="387907" y="600785"/>
                      <a:pt x="411380" y="974216"/>
                      <a:pt x="418814" y="1021164"/>
                    </a:cubicBezTo>
                    <a:lnTo>
                      <a:pt x="320028" y="1021164"/>
                    </a:lnTo>
                    <a:cubicBezTo>
                      <a:pt x="320028" y="1021164"/>
                      <a:pt x="244129" y="749062"/>
                      <a:pt x="244129" y="620346"/>
                    </a:cubicBezTo>
                    <a:cubicBezTo>
                      <a:pt x="244129" y="491631"/>
                      <a:pt x="185444" y="340420"/>
                      <a:pt x="147690" y="255523"/>
                    </a:cubicBezTo>
                    <a:cubicBezTo>
                      <a:pt x="109936" y="170625"/>
                      <a:pt x="23278" y="168669"/>
                      <a:pt x="0" y="11002"/>
                    </a:cubicBezTo>
                    <a:cubicBezTo>
                      <a:pt x="-196" y="10807"/>
                      <a:pt x="293424" y="-22448"/>
                      <a:pt x="324918" y="276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27" name="Google Shape;1327;p5"/>
              <p:cNvSpPr/>
              <p:nvPr/>
            </p:nvSpPr>
            <p:spPr>
              <a:xfrm>
                <a:off x="9613933" y="4310264"/>
                <a:ext cx="176054" cy="215177"/>
              </a:xfrm>
              <a:custGeom>
                <a:rect b="b" l="l" r="r" t="t"/>
                <a:pathLst>
                  <a:path extrusionOk="0" h="215177" w="176054">
                    <a:moveTo>
                      <a:pt x="47560" y="6898"/>
                    </a:moveTo>
                    <a:cubicBezTo>
                      <a:pt x="47560" y="6898"/>
                      <a:pt x="123263" y="-21271"/>
                      <a:pt x="158083" y="36240"/>
                    </a:cubicBezTo>
                    <a:cubicBezTo>
                      <a:pt x="192902" y="93751"/>
                      <a:pt x="189577" y="209165"/>
                      <a:pt x="151432" y="223249"/>
                    </a:cubicBezTo>
                    <a:cubicBezTo>
                      <a:pt x="113287" y="237333"/>
                      <a:pt x="55971" y="230096"/>
                      <a:pt x="36410" y="193907"/>
                    </a:cubicBezTo>
                    <a:cubicBezTo>
                      <a:pt x="16848" y="157913"/>
                      <a:pt x="-757" y="105684"/>
                      <a:pt x="25" y="70864"/>
                    </a:cubicBezTo>
                    <a:cubicBezTo>
                      <a:pt x="1199" y="36240"/>
                      <a:pt x="27803" y="16874"/>
                      <a:pt x="47560" y="6898"/>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28" name="Google Shape;1328;p5"/>
              <p:cNvSpPr/>
              <p:nvPr/>
            </p:nvSpPr>
            <p:spPr>
              <a:xfrm>
                <a:off x="9635923" y="4464305"/>
                <a:ext cx="117369" cy="97808"/>
              </a:xfrm>
              <a:custGeom>
                <a:rect b="b" l="l" r="r" t="t"/>
                <a:pathLst>
                  <a:path extrusionOk="0" h="97808" w="117369">
                    <a:moveTo>
                      <a:pt x="121422" y="71751"/>
                    </a:moveTo>
                    <a:cubicBezTo>
                      <a:pt x="121422" y="71751"/>
                      <a:pt x="118292" y="92095"/>
                      <a:pt x="123574" y="102267"/>
                    </a:cubicBezTo>
                    <a:cubicBezTo>
                      <a:pt x="128855" y="112244"/>
                      <a:pt x="25570" y="112635"/>
                      <a:pt x="25570" y="112635"/>
                    </a:cubicBezTo>
                    <a:cubicBezTo>
                      <a:pt x="25570" y="112635"/>
                      <a:pt x="17159" y="57862"/>
                      <a:pt x="1314" y="11697"/>
                    </a:cubicBezTo>
                    <a:cubicBezTo>
                      <a:pt x="-14727" y="-34664"/>
                      <a:pt x="121422" y="71751"/>
                      <a:pt x="121422" y="71751"/>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29" name="Google Shape;1329;p5"/>
              <p:cNvSpPr/>
              <p:nvPr/>
            </p:nvSpPr>
            <p:spPr>
              <a:xfrm>
                <a:off x="9608023" y="4301537"/>
                <a:ext cx="176054" cy="176054"/>
              </a:xfrm>
              <a:custGeom>
                <a:rect b="b" l="l" r="r" t="t"/>
                <a:pathLst>
                  <a:path extrusionOk="0" h="176054" w="176054">
                    <a:moveTo>
                      <a:pt x="29018" y="174465"/>
                    </a:moveTo>
                    <a:cubicBezTo>
                      <a:pt x="29018" y="174465"/>
                      <a:pt x="36060" y="186202"/>
                      <a:pt x="65206" y="181703"/>
                    </a:cubicBezTo>
                    <a:cubicBezTo>
                      <a:pt x="94353" y="177204"/>
                      <a:pt x="129760" y="138472"/>
                      <a:pt x="141888" y="134168"/>
                    </a:cubicBezTo>
                    <a:cubicBezTo>
                      <a:pt x="154016" y="129864"/>
                      <a:pt x="154212" y="122822"/>
                      <a:pt x="154212" y="122822"/>
                    </a:cubicBezTo>
                    <a:lnTo>
                      <a:pt x="161841" y="133972"/>
                    </a:lnTo>
                    <a:lnTo>
                      <a:pt x="174751" y="134755"/>
                    </a:lnTo>
                    <a:cubicBezTo>
                      <a:pt x="174751" y="134755"/>
                      <a:pt x="163014" y="100131"/>
                      <a:pt x="180815" y="86047"/>
                    </a:cubicBezTo>
                    <a:cubicBezTo>
                      <a:pt x="198617" y="71962"/>
                      <a:pt x="162427" y="-26041"/>
                      <a:pt x="69119" y="6626"/>
                    </a:cubicBezTo>
                    <a:cubicBezTo>
                      <a:pt x="69119" y="6626"/>
                      <a:pt x="-2477" y="26384"/>
                      <a:pt x="66" y="67072"/>
                    </a:cubicBezTo>
                    <a:cubicBezTo>
                      <a:pt x="2609" y="107760"/>
                      <a:pt x="12977" y="154121"/>
                      <a:pt x="29018" y="1744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30" name="Google Shape;1330;p5"/>
              <p:cNvSpPr/>
              <p:nvPr/>
            </p:nvSpPr>
            <p:spPr>
              <a:xfrm>
                <a:off x="9649560" y="4537091"/>
                <a:ext cx="97807" cy="19561"/>
              </a:xfrm>
              <a:custGeom>
                <a:rect b="b" l="l" r="r" t="t"/>
                <a:pathLst>
                  <a:path extrusionOk="0" h="19561" w="97807">
                    <a:moveTo>
                      <a:pt x="115805" y="28308"/>
                    </a:moveTo>
                    <a:cubicBezTo>
                      <a:pt x="115805" y="28308"/>
                      <a:pt x="115413" y="9138"/>
                      <a:pt x="106806" y="7182"/>
                    </a:cubicBezTo>
                    <a:cubicBezTo>
                      <a:pt x="98003" y="5421"/>
                      <a:pt x="10563" y="-2991"/>
                      <a:pt x="0" y="1117"/>
                    </a:cubicBezTo>
                    <a:lnTo>
                      <a:pt x="0" y="23418"/>
                    </a:lnTo>
                    <a:cubicBezTo>
                      <a:pt x="0" y="23613"/>
                      <a:pt x="20540" y="36328"/>
                      <a:pt x="115805" y="28308"/>
                    </a:cubicBezTo>
                    <a:close/>
                  </a:path>
                </a:pathLst>
              </a:custGeom>
              <a:solidFill>
                <a:srgbClr val="70707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31" name="Google Shape;1331;p5"/>
              <p:cNvSpPr/>
              <p:nvPr/>
            </p:nvSpPr>
            <p:spPr>
              <a:xfrm>
                <a:off x="9733123" y="4394611"/>
                <a:ext cx="19561" cy="39123"/>
              </a:xfrm>
              <a:custGeom>
                <a:rect b="b" l="l" r="r" t="t"/>
                <a:pathLst>
                  <a:path extrusionOk="0" h="39123" w="19561">
                    <a:moveTo>
                      <a:pt x="27156" y="14882"/>
                    </a:moveTo>
                    <a:cubicBezTo>
                      <a:pt x="25591" y="8036"/>
                      <a:pt x="8181" y="-11526"/>
                      <a:pt x="1530" y="9405"/>
                    </a:cubicBezTo>
                    <a:cubicBezTo>
                      <a:pt x="-5121" y="30336"/>
                      <a:pt x="11506" y="58504"/>
                      <a:pt x="20896" y="55961"/>
                    </a:cubicBezTo>
                    <a:cubicBezTo>
                      <a:pt x="30090" y="53614"/>
                      <a:pt x="31263" y="32096"/>
                      <a:pt x="27156" y="14882"/>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32" name="Google Shape;1332;p5"/>
              <p:cNvSpPr/>
              <p:nvPr/>
            </p:nvSpPr>
            <p:spPr>
              <a:xfrm>
                <a:off x="9486221" y="4394018"/>
                <a:ext cx="782463" cy="899833"/>
              </a:xfrm>
              <a:custGeom>
                <a:rect b="b" l="l" r="r" t="t"/>
                <a:pathLst>
                  <a:path extrusionOk="0" h="899833" w="782463">
                    <a:moveTo>
                      <a:pt x="423900" y="200527"/>
                    </a:moveTo>
                    <a:cubicBezTo>
                      <a:pt x="363846" y="192702"/>
                      <a:pt x="279144" y="171380"/>
                      <a:pt x="279144" y="171380"/>
                    </a:cubicBezTo>
                    <a:lnTo>
                      <a:pt x="163144" y="166685"/>
                    </a:lnTo>
                    <a:cubicBezTo>
                      <a:pt x="163144" y="166685"/>
                      <a:pt x="56729" y="190159"/>
                      <a:pt x="14867" y="208939"/>
                    </a:cubicBezTo>
                    <a:cubicBezTo>
                      <a:pt x="10954" y="210699"/>
                      <a:pt x="10954" y="303812"/>
                      <a:pt x="0" y="328264"/>
                    </a:cubicBezTo>
                    <a:lnTo>
                      <a:pt x="34820" y="401620"/>
                    </a:lnTo>
                    <a:cubicBezTo>
                      <a:pt x="34820" y="401620"/>
                      <a:pt x="54968" y="546767"/>
                      <a:pt x="59076" y="611321"/>
                    </a:cubicBezTo>
                    <a:cubicBezTo>
                      <a:pt x="61032" y="641054"/>
                      <a:pt x="17606" y="889291"/>
                      <a:pt x="17606" y="889291"/>
                    </a:cubicBezTo>
                    <a:cubicBezTo>
                      <a:pt x="17606" y="889291"/>
                      <a:pt x="63966" y="902984"/>
                      <a:pt x="143191" y="911591"/>
                    </a:cubicBezTo>
                    <a:cubicBezTo>
                      <a:pt x="222220" y="920394"/>
                      <a:pt x="419987" y="908461"/>
                      <a:pt x="421161" y="899072"/>
                    </a:cubicBezTo>
                    <a:cubicBezTo>
                      <a:pt x="422335" y="889682"/>
                      <a:pt x="382821" y="551071"/>
                      <a:pt x="381060" y="533465"/>
                    </a:cubicBezTo>
                    <a:cubicBezTo>
                      <a:pt x="378321" y="506471"/>
                      <a:pt x="390254" y="363475"/>
                      <a:pt x="390254" y="363475"/>
                    </a:cubicBezTo>
                    <a:cubicBezTo>
                      <a:pt x="408446" y="349391"/>
                      <a:pt x="568851" y="274861"/>
                      <a:pt x="612669" y="236129"/>
                    </a:cubicBezTo>
                    <a:cubicBezTo>
                      <a:pt x="624406" y="225762"/>
                      <a:pt x="673897" y="177640"/>
                      <a:pt x="687786" y="161013"/>
                    </a:cubicBezTo>
                    <a:cubicBezTo>
                      <a:pt x="737472" y="102132"/>
                      <a:pt x="778356" y="51663"/>
                      <a:pt x="783246" y="40904"/>
                    </a:cubicBezTo>
                    <a:cubicBezTo>
                      <a:pt x="788919" y="34645"/>
                      <a:pt x="727887" y="1781"/>
                      <a:pt x="722410" y="21"/>
                    </a:cubicBezTo>
                    <a:cubicBezTo>
                      <a:pt x="717715" y="-1544"/>
                      <a:pt x="651597" y="86092"/>
                      <a:pt x="625776" y="114065"/>
                    </a:cubicBezTo>
                    <a:cubicBezTo>
                      <a:pt x="614234" y="126584"/>
                      <a:pt x="566308" y="161404"/>
                      <a:pt x="566308" y="161404"/>
                    </a:cubicBezTo>
                    <a:cubicBezTo>
                      <a:pt x="566308" y="161404"/>
                      <a:pt x="461458" y="202679"/>
                      <a:pt x="423900" y="200527"/>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33" name="Google Shape;1333;p5"/>
              <p:cNvSpPr/>
              <p:nvPr/>
            </p:nvSpPr>
            <p:spPr>
              <a:xfrm>
                <a:off x="9596231" y="4323813"/>
                <a:ext cx="39123" cy="136931"/>
              </a:xfrm>
              <a:custGeom>
                <a:rect b="b" l="l" r="r" t="t"/>
                <a:pathLst>
                  <a:path extrusionOk="0" h="136931" w="39123">
                    <a:moveTo>
                      <a:pt x="43744" y="0"/>
                    </a:moveTo>
                    <a:cubicBezTo>
                      <a:pt x="43744" y="0"/>
                      <a:pt x="-52694" y="7629"/>
                      <a:pt x="40810" y="151994"/>
                    </a:cubicBezTo>
                    <a:lnTo>
                      <a:pt x="437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34" name="Google Shape;1334;p5"/>
              <p:cNvSpPr/>
              <p:nvPr/>
            </p:nvSpPr>
            <p:spPr>
              <a:xfrm>
                <a:off x="10286877" y="4310316"/>
                <a:ext cx="19500" cy="19500"/>
              </a:xfrm>
              <a:custGeom>
                <a:rect b="b" l="l" r="r" t="t"/>
                <a:pathLst>
                  <a:path extrusionOk="0" h="120000" w="120000">
                    <a:moveTo>
                      <a:pt x="40800" y="74397"/>
                    </a:moveTo>
                    <a:lnTo>
                      <a:pt x="88795" y="0"/>
                    </a:lnTo>
                    <a:lnTo>
                      <a:pt x="0" y="11999"/>
                    </a:lnTo>
                    <a:close/>
                  </a:path>
                </a:pathLst>
              </a:custGeom>
              <a:solidFill>
                <a:srgbClr val="DFE1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6"/>
          <p:cNvSpPr txBox="1"/>
          <p:nvPr>
            <p:ph type="title"/>
          </p:nvPr>
        </p:nvSpPr>
        <p:spPr>
          <a:xfrm>
            <a:off x="396372" y="342900"/>
            <a:ext cx="8351400" cy="3078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SzPts val="2100"/>
              <a:buNone/>
            </a:pPr>
            <a:r>
              <a:rPr lang="en"/>
              <a:t>Roadmapping</a:t>
            </a:r>
            <a:endParaRPr/>
          </a:p>
        </p:txBody>
      </p:sp>
      <p:sp>
        <p:nvSpPr>
          <p:cNvPr id="1340" name="Google Shape;1340;p6"/>
          <p:cNvSpPr/>
          <p:nvPr/>
        </p:nvSpPr>
        <p:spPr>
          <a:xfrm>
            <a:off x="372825" y="3052400"/>
            <a:ext cx="1044900" cy="810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lang="en" sz="900">
                <a:solidFill>
                  <a:srgbClr val="D04A02"/>
                </a:solidFill>
              </a:rPr>
              <a:t>Engineering </a:t>
            </a:r>
            <a:r>
              <a:rPr b="1" lang="en" sz="900">
                <a:solidFill>
                  <a:srgbClr val="D04A02"/>
                </a:solidFill>
              </a:rPr>
              <a:t>S</a:t>
            </a:r>
            <a:r>
              <a:rPr b="1" lang="en" sz="900">
                <a:solidFill>
                  <a:srgbClr val="D04A02"/>
                </a:solidFill>
              </a:rPr>
              <a:t>takeholder Discussions</a:t>
            </a:r>
            <a:endParaRPr b="0" i="0" sz="1400" u="none" cap="none" strike="noStrike">
              <a:solidFill>
                <a:srgbClr val="D04A02"/>
              </a:solidFill>
              <a:latin typeface="Arial"/>
              <a:ea typeface="Arial"/>
              <a:cs typeface="Arial"/>
              <a:sym typeface="Arial"/>
            </a:endParaRPr>
          </a:p>
          <a:p>
            <a:pPr indent="0" lvl="0" marL="0" marR="0" rtl="0" algn="l">
              <a:lnSpc>
                <a:spcPct val="100000"/>
              </a:lnSpc>
              <a:spcBef>
                <a:spcPts val="171"/>
              </a:spcBef>
              <a:spcAft>
                <a:spcPts val="0"/>
              </a:spcAft>
              <a:buClr>
                <a:srgbClr val="000000"/>
              </a:buClr>
              <a:buSzPts val="900"/>
              <a:buFont typeface="Arial"/>
              <a:buNone/>
            </a:pPr>
            <a:r>
              <a:rPr lang="en" sz="900"/>
              <a:t>Identified implementation approach, and opportunities to replace legacy code with V1 of Modular Criteria.</a:t>
            </a:r>
            <a:endParaRPr b="0" i="0" sz="1400" u="none" cap="none" strike="noStrike">
              <a:solidFill>
                <a:srgbClr val="000000"/>
              </a:solidFill>
              <a:latin typeface="Arial"/>
              <a:ea typeface="Arial"/>
              <a:cs typeface="Arial"/>
              <a:sym typeface="Arial"/>
            </a:endParaRPr>
          </a:p>
        </p:txBody>
      </p:sp>
      <p:sp>
        <p:nvSpPr>
          <p:cNvPr id="1341" name="Google Shape;1341;p6"/>
          <p:cNvSpPr/>
          <p:nvPr/>
        </p:nvSpPr>
        <p:spPr>
          <a:xfrm>
            <a:off x="3148788" y="2296748"/>
            <a:ext cx="1194300" cy="1028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lang="en" sz="900">
                <a:solidFill>
                  <a:srgbClr val="D04A02"/>
                </a:solidFill>
              </a:rPr>
              <a:t>Communicate plan to all stakeholders</a:t>
            </a:r>
            <a:endParaRPr b="0" i="0" sz="1400" u="none" cap="none" strike="noStrike">
              <a:solidFill>
                <a:srgbClr val="D04A02"/>
              </a:solidFill>
              <a:latin typeface="Arial"/>
              <a:ea typeface="Arial"/>
              <a:cs typeface="Arial"/>
              <a:sym typeface="Arial"/>
            </a:endParaRPr>
          </a:p>
          <a:p>
            <a:pPr indent="0" lvl="0" marL="0" rtl="0" algn="l">
              <a:spcBef>
                <a:spcPts val="171"/>
              </a:spcBef>
              <a:spcAft>
                <a:spcPts val="0"/>
              </a:spcAft>
              <a:buClr>
                <a:schemeClr val="dk1"/>
              </a:buClr>
              <a:buSzPts val="900"/>
              <a:buFont typeface="Arial"/>
              <a:buNone/>
            </a:pPr>
            <a:r>
              <a:rPr lang="en" sz="900">
                <a:solidFill>
                  <a:schemeClr val="dk1"/>
                </a:solidFill>
              </a:rPr>
              <a:t>Aligned stakeholder group expectations and engineering resources.</a:t>
            </a:r>
            <a:endParaRPr b="0" i="0" sz="1400" u="none" cap="none" strike="noStrike">
              <a:solidFill>
                <a:srgbClr val="000000"/>
              </a:solidFill>
              <a:latin typeface="Arial"/>
              <a:ea typeface="Arial"/>
              <a:cs typeface="Arial"/>
              <a:sym typeface="Arial"/>
            </a:endParaRPr>
          </a:p>
        </p:txBody>
      </p:sp>
      <p:sp>
        <p:nvSpPr>
          <p:cNvPr id="1342" name="Google Shape;1342;p6"/>
          <p:cNvSpPr/>
          <p:nvPr/>
        </p:nvSpPr>
        <p:spPr>
          <a:xfrm>
            <a:off x="4599850" y="1570975"/>
            <a:ext cx="952800" cy="154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lang="en" sz="900">
                <a:solidFill>
                  <a:srgbClr val="D04A02"/>
                </a:solidFill>
              </a:rPr>
              <a:t>Build V1 of Modular Criteria</a:t>
            </a:r>
            <a:endParaRPr b="0" i="0" sz="1400" u="none" cap="none" strike="noStrike">
              <a:solidFill>
                <a:srgbClr val="D04A02"/>
              </a:solidFill>
              <a:latin typeface="Arial"/>
              <a:ea typeface="Arial"/>
              <a:cs typeface="Arial"/>
              <a:sym typeface="Arial"/>
            </a:endParaRPr>
          </a:p>
          <a:p>
            <a:pPr indent="0" lvl="0" marL="0" marR="0" rtl="0" algn="l">
              <a:lnSpc>
                <a:spcPct val="100000"/>
              </a:lnSpc>
              <a:spcBef>
                <a:spcPts val="171"/>
              </a:spcBef>
              <a:spcAft>
                <a:spcPts val="0"/>
              </a:spcAft>
              <a:buClr>
                <a:srgbClr val="000000"/>
              </a:buClr>
              <a:buSzPts val="900"/>
              <a:buFont typeface="Arial"/>
              <a:buNone/>
            </a:pPr>
            <a:r>
              <a:rPr lang="en" sz="900"/>
              <a:t>Developed MVP of most successful usability test prototype.</a:t>
            </a:r>
            <a:endParaRPr b="0" i="0" sz="1400" u="none" cap="none" strike="noStrike">
              <a:solidFill>
                <a:srgbClr val="000000"/>
              </a:solidFill>
              <a:latin typeface="Arial"/>
              <a:ea typeface="Arial"/>
              <a:cs typeface="Arial"/>
              <a:sym typeface="Arial"/>
            </a:endParaRPr>
          </a:p>
        </p:txBody>
      </p:sp>
      <p:sp>
        <p:nvSpPr>
          <p:cNvPr id="1343" name="Google Shape;1343;p6"/>
          <p:cNvSpPr/>
          <p:nvPr/>
        </p:nvSpPr>
        <p:spPr>
          <a:xfrm>
            <a:off x="1866392" y="2823095"/>
            <a:ext cx="952800" cy="711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900"/>
              <a:buFont typeface="Arial"/>
              <a:buNone/>
            </a:pPr>
            <a:r>
              <a:rPr b="1" lang="en" sz="900">
                <a:solidFill>
                  <a:schemeClr val="accent1"/>
                </a:solidFill>
              </a:rPr>
              <a:t>Set timelines and budget/dedicated resources</a:t>
            </a:r>
            <a:endParaRPr b="0" i="0" sz="1400" u="none" cap="none" strike="noStrike">
              <a:solidFill>
                <a:srgbClr val="D04A02"/>
              </a:solidFill>
              <a:latin typeface="Arial"/>
              <a:ea typeface="Arial"/>
              <a:cs typeface="Arial"/>
              <a:sym typeface="Arial"/>
            </a:endParaRPr>
          </a:p>
          <a:p>
            <a:pPr indent="0" lvl="0" marL="0" marR="0" rtl="0" algn="l">
              <a:lnSpc>
                <a:spcPct val="100000"/>
              </a:lnSpc>
              <a:spcBef>
                <a:spcPts val="171"/>
              </a:spcBef>
              <a:spcAft>
                <a:spcPts val="0"/>
              </a:spcAft>
              <a:buClr>
                <a:srgbClr val="000000"/>
              </a:buClr>
              <a:buSzPts val="900"/>
              <a:buFont typeface="Arial"/>
              <a:buNone/>
            </a:pPr>
            <a:r>
              <a:rPr lang="en" sz="900"/>
              <a:t>Consulted engineering and designers to improve confidence in timeline.</a:t>
            </a:r>
            <a:endParaRPr b="0" i="0" sz="1400" u="none" cap="none" strike="noStrike">
              <a:solidFill>
                <a:srgbClr val="000000"/>
              </a:solidFill>
              <a:latin typeface="Arial"/>
              <a:ea typeface="Arial"/>
              <a:cs typeface="Arial"/>
              <a:sym typeface="Arial"/>
            </a:endParaRPr>
          </a:p>
        </p:txBody>
      </p:sp>
      <p:sp>
        <p:nvSpPr>
          <p:cNvPr id="1344" name="Google Shape;1344;p6"/>
          <p:cNvSpPr/>
          <p:nvPr/>
        </p:nvSpPr>
        <p:spPr>
          <a:xfrm>
            <a:off x="407000" y="1570976"/>
            <a:ext cx="7900149" cy="2702246"/>
          </a:xfrm>
          <a:custGeom>
            <a:rect b="b" l="l" r="r" t="t"/>
            <a:pathLst>
              <a:path extrusionOk="0" h="6349" w="13838">
                <a:moveTo>
                  <a:pt x="0" y="2730"/>
                </a:moveTo>
                <a:lnTo>
                  <a:pt x="1380" y="2730"/>
                </a:lnTo>
                <a:lnTo>
                  <a:pt x="1380" y="2730"/>
                </a:lnTo>
                <a:lnTo>
                  <a:pt x="1416" y="2730"/>
                </a:lnTo>
                <a:lnTo>
                  <a:pt x="1452" y="2734"/>
                </a:lnTo>
                <a:lnTo>
                  <a:pt x="1488" y="2738"/>
                </a:lnTo>
                <a:lnTo>
                  <a:pt x="1522" y="2744"/>
                </a:lnTo>
                <a:lnTo>
                  <a:pt x="1556" y="2752"/>
                </a:lnTo>
                <a:lnTo>
                  <a:pt x="1590" y="2762"/>
                </a:lnTo>
                <a:lnTo>
                  <a:pt x="1622" y="2772"/>
                </a:lnTo>
                <a:lnTo>
                  <a:pt x="1654" y="2786"/>
                </a:lnTo>
                <a:lnTo>
                  <a:pt x="1686" y="2800"/>
                </a:lnTo>
                <a:lnTo>
                  <a:pt x="1716" y="2816"/>
                </a:lnTo>
                <a:lnTo>
                  <a:pt x="1746" y="2832"/>
                </a:lnTo>
                <a:lnTo>
                  <a:pt x="1774" y="2850"/>
                </a:lnTo>
                <a:lnTo>
                  <a:pt x="1802" y="2870"/>
                </a:lnTo>
                <a:lnTo>
                  <a:pt x="1830" y="2892"/>
                </a:lnTo>
                <a:lnTo>
                  <a:pt x="1854" y="2914"/>
                </a:lnTo>
                <a:lnTo>
                  <a:pt x="1880" y="2938"/>
                </a:lnTo>
                <a:lnTo>
                  <a:pt x="1902" y="2962"/>
                </a:lnTo>
                <a:lnTo>
                  <a:pt x="1924" y="2988"/>
                </a:lnTo>
                <a:lnTo>
                  <a:pt x="1946" y="3014"/>
                </a:lnTo>
                <a:lnTo>
                  <a:pt x="1966" y="3042"/>
                </a:lnTo>
                <a:lnTo>
                  <a:pt x="1984" y="3070"/>
                </a:lnTo>
                <a:lnTo>
                  <a:pt x="2002" y="3100"/>
                </a:lnTo>
                <a:lnTo>
                  <a:pt x="2016" y="3130"/>
                </a:lnTo>
                <a:lnTo>
                  <a:pt x="2032" y="3162"/>
                </a:lnTo>
                <a:lnTo>
                  <a:pt x="2044" y="3193"/>
                </a:lnTo>
                <a:lnTo>
                  <a:pt x="2054" y="3225"/>
                </a:lnTo>
                <a:lnTo>
                  <a:pt x="2064" y="3259"/>
                </a:lnTo>
                <a:lnTo>
                  <a:pt x="2072" y="3293"/>
                </a:lnTo>
                <a:lnTo>
                  <a:pt x="2078" y="3329"/>
                </a:lnTo>
                <a:lnTo>
                  <a:pt x="2084" y="3363"/>
                </a:lnTo>
                <a:lnTo>
                  <a:pt x="2086" y="3399"/>
                </a:lnTo>
                <a:lnTo>
                  <a:pt x="2086" y="3435"/>
                </a:lnTo>
                <a:lnTo>
                  <a:pt x="2086" y="5643"/>
                </a:lnTo>
                <a:lnTo>
                  <a:pt x="2086" y="5643"/>
                </a:lnTo>
                <a:lnTo>
                  <a:pt x="2088" y="5679"/>
                </a:lnTo>
                <a:lnTo>
                  <a:pt x="2090" y="5715"/>
                </a:lnTo>
                <a:lnTo>
                  <a:pt x="2096" y="5751"/>
                </a:lnTo>
                <a:lnTo>
                  <a:pt x="2102" y="5785"/>
                </a:lnTo>
                <a:lnTo>
                  <a:pt x="2110" y="5819"/>
                </a:lnTo>
                <a:lnTo>
                  <a:pt x="2118" y="5853"/>
                </a:lnTo>
                <a:lnTo>
                  <a:pt x="2130" y="5885"/>
                </a:lnTo>
                <a:lnTo>
                  <a:pt x="2142" y="5917"/>
                </a:lnTo>
                <a:lnTo>
                  <a:pt x="2156" y="5949"/>
                </a:lnTo>
                <a:lnTo>
                  <a:pt x="2172" y="5979"/>
                </a:lnTo>
                <a:lnTo>
                  <a:pt x="2190" y="6009"/>
                </a:lnTo>
                <a:lnTo>
                  <a:pt x="2208" y="6037"/>
                </a:lnTo>
                <a:lnTo>
                  <a:pt x="2228" y="6065"/>
                </a:lnTo>
                <a:lnTo>
                  <a:pt x="2248" y="6093"/>
                </a:lnTo>
                <a:lnTo>
                  <a:pt x="2272" y="6117"/>
                </a:lnTo>
                <a:lnTo>
                  <a:pt x="2294" y="6143"/>
                </a:lnTo>
                <a:lnTo>
                  <a:pt x="2320" y="6165"/>
                </a:lnTo>
                <a:lnTo>
                  <a:pt x="2344" y="6187"/>
                </a:lnTo>
                <a:lnTo>
                  <a:pt x="2372" y="6209"/>
                </a:lnTo>
                <a:lnTo>
                  <a:pt x="2400" y="6229"/>
                </a:lnTo>
                <a:lnTo>
                  <a:pt x="2428" y="6247"/>
                </a:lnTo>
                <a:lnTo>
                  <a:pt x="2458" y="6265"/>
                </a:lnTo>
                <a:lnTo>
                  <a:pt x="2488" y="6279"/>
                </a:lnTo>
                <a:lnTo>
                  <a:pt x="2520" y="6295"/>
                </a:lnTo>
                <a:lnTo>
                  <a:pt x="2552" y="6307"/>
                </a:lnTo>
                <a:lnTo>
                  <a:pt x="2584" y="6317"/>
                </a:lnTo>
                <a:lnTo>
                  <a:pt x="2618" y="6327"/>
                </a:lnTo>
                <a:lnTo>
                  <a:pt x="2652" y="6335"/>
                </a:lnTo>
                <a:lnTo>
                  <a:pt x="2686" y="6341"/>
                </a:lnTo>
                <a:lnTo>
                  <a:pt x="2722" y="6347"/>
                </a:lnTo>
                <a:lnTo>
                  <a:pt x="2758" y="6349"/>
                </a:lnTo>
                <a:lnTo>
                  <a:pt x="2794" y="6349"/>
                </a:lnTo>
                <a:lnTo>
                  <a:pt x="3840" y="6349"/>
                </a:lnTo>
                <a:lnTo>
                  <a:pt x="3840" y="6349"/>
                </a:lnTo>
                <a:lnTo>
                  <a:pt x="3876" y="6349"/>
                </a:lnTo>
                <a:lnTo>
                  <a:pt x="3912" y="6347"/>
                </a:lnTo>
                <a:lnTo>
                  <a:pt x="3948" y="6341"/>
                </a:lnTo>
                <a:lnTo>
                  <a:pt x="3982" y="6335"/>
                </a:lnTo>
                <a:lnTo>
                  <a:pt x="4016" y="6327"/>
                </a:lnTo>
                <a:lnTo>
                  <a:pt x="4050" y="6317"/>
                </a:lnTo>
                <a:lnTo>
                  <a:pt x="4082" y="6307"/>
                </a:lnTo>
                <a:lnTo>
                  <a:pt x="4114" y="6295"/>
                </a:lnTo>
                <a:lnTo>
                  <a:pt x="4146" y="6279"/>
                </a:lnTo>
                <a:lnTo>
                  <a:pt x="4176" y="6265"/>
                </a:lnTo>
                <a:lnTo>
                  <a:pt x="4206" y="6247"/>
                </a:lnTo>
                <a:lnTo>
                  <a:pt x="4234" y="6229"/>
                </a:lnTo>
                <a:lnTo>
                  <a:pt x="4262" y="6209"/>
                </a:lnTo>
                <a:lnTo>
                  <a:pt x="4290" y="6187"/>
                </a:lnTo>
                <a:lnTo>
                  <a:pt x="4314" y="6165"/>
                </a:lnTo>
                <a:lnTo>
                  <a:pt x="4340" y="6143"/>
                </a:lnTo>
                <a:lnTo>
                  <a:pt x="4362" y="6117"/>
                </a:lnTo>
                <a:lnTo>
                  <a:pt x="4386" y="6093"/>
                </a:lnTo>
                <a:lnTo>
                  <a:pt x="4406" y="6065"/>
                </a:lnTo>
                <a:lnTo>
                  <a:pt x="4426" y="6037"/>
                </a:lnTo>
                <a:lnTo>
                  <a:pt x="4444" y="6009"/>
                </a:lnTo>
                <a:lnTo>
                  <a:pt x="4462" y="5979"/>
                </a:lnTo>
                <a:lnTo>
                  <a:pt x="4478" y="5949"/>
                </a:lnTo>
                <a:lnTo>
                  <a:pt x="4492" y="5917"/>
                </a:lnTo>
                <a:lnTo>
                  <a:pt x="4504" y="5885"/>
                </a:lnTo>
                <a:lnTo>
                  <a:pt x="4516" y="5853"/>
                </a:lnTo>
                <a:lnTo>
                  <a:pt x="4524" y="5819"/>
                </a:lnTo>
                <a:lnTo>
                  <a:pt x="4532" y="5785"/>
                </a:lnTo>
                <a:lnTo>
                  <a:pt x="4538" y="5751"/>
                </a:lnTo>
                <a:lnTo>
                  <a:pt x="4544" y="5715"/>
                </a:lnTo>
                <a:lnTo>
                  <a:pt x="4546" y="5679"/>
                </a:lnTo>
                <a:lnTo>
                  <a:pt x="4548" y="5643"/>
                </a:lnTo>
                <a:lnTo>
                  <a:pt x="4548" y="1900"/>
                </a:lnTo>
                <a:lnTo>
                  <a:pt x="4548" y="1900"/>
                </a:lnTo>
                <a:lnTo>
                  <a:pt x="4548" y="1864"/>
                </a:lnTo>
                <a:lnTo>
                  <a:pt x="4550" y="1828"/>
                </a:lnTo>
                <a:lnTo>
                  <a:pt x="4556" y="1794"/>
                </a:lnTo>
                <a:lnTo>
                  <a:pt x="4562" y="1758"/>
                </a:lnTo>
                <a:lnTo>
                  <a:pt x="4570" y="1724"/>
                </a:lnTo>
                <a:lnTo>
                  <a:pt x="4578" y="1692"/>
                </a:lnTo>
                <a:lnTo>
                  <a:pt x="4590" y="1658"/>
                </a:lnTo>
                <a:lnTo>
                  <a:pt x="4602" y="1626"/>
                </a:lnTo>
                <a:lnTo>
                  <a:pt x="4618" y="1594"/>
                </a:lnTo>
                <a:lnTo>
                  <a:pt x="4632" y="1564"/>
                </a:lnTo>
                <a:lnTo>
                  <a:pt x="4650" y="1534"/>
                </a:lnTo>
                <a:lnTo>
                  <a:pt x="4668" y="1506"/>
                </a:lnTo>
                <a:lnTo>
                  <a:pt x="4688" y="1478"/>
                </a:lnTo>
                <a:lnTo>
                  <a:pt x="4708" y="1452"/>
                </a:lnTo>
                <a:lnTo>
                  <a:pt x="4732" y="1426"/>
                </a:lnTo>
                <a:lnTo>
                  <a:pt x="4754" y="1402"/>
                </a:lnTo>
                <a:lnTo>
                  <a:pt x="4780" y="1378"/>
                </a:lnTo>
                <a:lnTo>
                  <a:pt x="4804" y="1356"/>
                </a:lnTo>
                <a:lnTo>
                  <a:pt x="4832" y="1334"/>
                </a:lnTo>
                <a:lnTo>
                  <a:pt x="4860" y="1316"/>
                </a:lnTo>
                <a:lnTo>
                  <a:pt x="4888" y="1296"/>
                </a:lnTo>
                <a:lnTo>
                  <a:pt x="4918" y="1280"/>
                </a:lnTo>
                <a:lnTo>
                  <a:pt x="4948" y="1264"/>
                </a:lnTo>
                <a:lnTo>
                  <a:pt x="4980" y="1250"/>
                </a:lnTo>
                <a:lnTo>
                  <a:pt x="5012" y="1238"/>
                </a:lnTo>
                <a:lnTo>
                  <a:pt x="5044" y="1226"/>
                </a:lnTo>
                <a:lnTo>
                  <a:pt x="5078" y="1216"/>
                </a:lnTo>
                <a:lnTo>
                  <a:pt x="5112" y="1208"/>
                </a:lnTo>
                <a:lnTo>
                  <a:pt x="5146" y="1202"/>
                </a:lnTo>
                <a:lnTo>
                  <a:pt x="5182" y="1198"/>
                </a:lnTo>
                <a:lnTo>
                  <a:pt x="5218" y="1194"/>
                </a:lnTo>
                <a:lnTo>
                  <a:pt x="5254" y="1194"/>
                </a:lnTo>
                <a:lnTo>
                  <a:pt x="6258" y="1194"/>
                </a:lnTo>
                <a:lnTo>
                  <a:pt x="6258" y="1194"/>
                </a:lnTo>
                <a:lnTo>
                  <a:pt x="6294" y="1194"/>
                </a:lnTo>
                <a:lnTo>
                  <a:pt x="6330" y="1198"/>
                </a:lnTo>
                <a:lnTo>
                  <a:pt x="6364" y="1202"/>
                </a:lnTo>
                <a:lnTo>
                  <a:pt x="6400" y="1208"/>
                </a:lnTo>
                <a:lnTo>
                  <a:pt x="6434" y="1216"/>
                </a:lnTo>
                <a:lnTo>
                  <a:pt x="6468" y="1226"/>
                </a:lnTo>
                <a:lnTo>
                  <a:pt x="6500" y="1238"/>
                </a:lnTo>
                <a:lnTo>
                  <a:pt x="6532" y="1250"/>
                </a:lnTo>
                <a:lnTo>
                  <a:pt x="6564" y="1264"/>
                </a:lnTo>
                <a:lnTo>
                  <a:pt x="6594" y="1280"/>
                </a:lnTo>
                <a:lnTo>
                  <a:pt x="6624" y="1296"/>
                </a:lnTo>
                <a:lnTo>
                  <a:pt x="6652" y="1316"/>
                </a:lnTo>
                <a:lnTo>
                  <a:pt x="6680" y="1334"/>
                </a:lnTo>
                <a:lnTo>
                  <a:pt x="6706" y="1356"/>
                </a:lnTo>
                <a:lnTo>
                  <a:pt x="6732" y="1378"/>
                </a:lnTo>
                <a:lnTo>
                  <a:pt x="6756" y="1402"/>
                </a:lnTo>
                <a:lnTo>
                  <a:pt x="6780" y="1426"/>
                </a:lnTo>
                <a:lnTo>
                  <a:pt x="6802" y="1452"/>
                </a:lnTo>
                <a:lnTo>
                  <a:pt x="6824" y="1478"/>
                </a:lnTo>
                <a:lnTo>
                  <a:pt x="6844" y="1506"/>
                </a:lnTo>
                <a:lnTo>
                  <a:pt x="6862" y="1534"/>
                </a:lnTo>
                <a:lnTo>
                  <a:pt x="6878" y="1564"/>
                </a:lnTo>
                <a:lnTo>
                  <a:pt x="6894" y="1594"/>
                </a:lnTo>
                <a:lnTo>
                  <a:pt x="6908" y="1626"/>
                </a:lnTo>
                <a:lnTo>
                  <a:pt x="6922" y="1658"/>
                </a:lnTo>
                <a:lnTo>
                  <a:pt x="6932" y="1692"/>
                </a:lnTo>
                <a:lnTo>
                  <a:pt x="6942" y="1724"/>
                </a:lnTo>
                <a:lnTo>
                  <a:pt x="6950" y="1758"/>
                </a:lnTo>
                <a:lnTo>
                  <a:pt x="6956" y="1794"/>
                </a:lnTo>
                <a:lnTo>
                  <a:pt x="6960" y="1828"/>
                </a:lnTo>
                <a:lnTo>
                  <a:pt x="6964" y="1864"/>
                </a:lnTo>
                <a:lnTo>
                  <a:pt x="6964" y="1900"/>
                </a:lnTo>
                <a:lnTo>
                  <a:pt x="6964" y="4459"/>
                </a:lnTo>
                <a:lnTo>
                  <a:pt x="6964" y="4459"/>
                </a:lnTo>
                <a:lnTo>
                  <a:pt x="6966" y="4495"/>
                </a:lnTo>
                <a:lnTo>
                  <a:pt x="6968" y="4531"/>
                </a:lnTo>
                <a:lnTo>
                  <a:pt x="6972" y="4567"/>
                </a:lnTo>
                <a:lnTo>
                  <a:pt x="6978" y="4601"/>
                </a:lnTo>
                <a:lnTo>
                  <a:pt x="6986" y="4635"/>
                </a:lnTo>
                <a:lnTo>
                  <a:pt x="6996" y="4669"/>
                </a:lnTo>
                <a:lnTo>
                  <a:pt x="7008" y="4701"/>
                </a:lnTo>
                <a:lnTo>
                  <a:pt x="7020" y="4733"/>
                </a:lnTo>
                <a:lnTo>
                  <a:pt x="7034" y="4765"/>
                </a:lnTo>
                <a:lnTo>
                  <a:pt x="7050" y="4795"/>
                </a:lnTo>
                <a:lnTo>
                  <a:pt x="7068" y="4825"/>
                </a:lnTo>
                <a:lnTo>
                  <a:pt x="7086" y="4853"/>
                </a:lnTo>
                <a:lnTo>
                  <a:pt x="7106" y="4881"/>
                </a:lnTo>
                <a:lnTo>
                  <a:pt x="7126" y="4907"/>
                </a:lnTo>
                <a:lnTo>
                  <a:pt x="7148" y="4933"/>
                </a:lnTo>
                <a:lnTo>
                  <a:pt x="7172" y="4957"/>
                </a:lnTo>
                <a:lnTo>
                  <a:pt x="7196" y="4981"/>
                </a:lnTo>
                <a:lnTo>
                  <a:pt x="7222" y="5003"/>
                </a:lnTo>
                <a:lnTo>
                  <a:pt x="7248" y="5025"/>
                </a:lnTo>
                <a:lnTo>
                  <a:pt x="7276" y="5045"/>
                </a:lnTo>
                <a:lnTo>
                  <a:pt x="7306" y="5063"/>
                </a:lnTo>
                <a:lnTo>
                  <a:pt x="7334" y="5079"/>
                </a:lnTo>
                <a:lnTo>
                  <a:pt x="7366" y="5095"/>
                </a:lnTo>
                <a:lnTo>
                  <a:pt x="7396" y="5109"/>
                </a:lnTo>
                <a:lnTo>
                  <a:pt x="7428" y="5123"/>
                </a:lnTo>
                <a:lnTo>
                  <a:pt x="7462" y="5133"/>
                </a:lnTo>
                <a:lnTo>
                  <a:pt x="7496" y="5143"/>
                </a:lnTo>
                <a:lnTo>
                  <a:pt x="7530" y="5151"/>
                </a:lnTo>
                <a:lnTo>
                  <a:pt x="7564" y="5157"/>
                </a:lnTo>
                <a:lnTo>
                  <a:pt x="7600" y="5161"/>
                </a:lnTo>
                <a:lnTo>
                  <a:pt x="7634" y="5165"/>
                </a:lnTo>
                <a:lnTo>
                  <a:pt x="7672" y="5165"/>
                </a:lnTo>
                <a:lnTo>
                  <a:pt x="8704" y="5165"/>
                </a:lnTo>
                <a:lnTo>
                  <a:pt x="8704" y="5165"/>
                </a:lnTo>
                <a:lnTo>
                  <a:pt x="8740" y="5165"/>
                </a:lnTo>
                <a:lnTo>
                  <a:pt x="8776" y="5161"/>
                </a:lnTo>
                <a:lnTo>
                  <a:pt x="8812" y="5157"/>
                </a:lnTo>
                <a:lnTo>
                  <a:pt x="8846" y="5151"/>
                </a:lnTo>
                <a:lnTo>
                  <a:pt x="8880" y="5143"/>
                </a:lnTo>
                <a:lnTo>
                  <a:pt x="8914" y="5133"/>
                </a:lnTo>
                <a:lnTo>
                  <a:pt x="8946" y="5123"/>
                </a:lnTo>
                <a:lnTo>
                  <a:pt x="8978" y="5109"/>
                </a:lnTo>
                <a:lnTo>
                  <a:pt x="9010" y="5095"/>
                </a:lnTo>
                <a:lnTo>
                  <a:pt x="9040" y="5079"/>
                </a:lnTo>
                <a:lnTo>
                  <a:pt x="9070" y="5063"/>
                </a:lnTo>
                <a:lnTo>
                  <a:pt x="9098" y="5045"/>
                </a:lnTo>
                <a:lnTo>
                  <a:pt x="9126" y="5025"/>
                </a:lnTo>
                <a:lnTo>
                  <a:pt x="9154" y="5003"/>
                </a:lnTo>
                <a:lnTo>
                  <a:pt x="9178" y="4981"/>
                </a:lnTo>
                <a:lnTo>
                  <a:pt x="9204" y="4957"/>
                </a:lnTo>
                <a:lnTo>
                  <a:pt x="9226" y="4933"/>
                </a:lnTo>
                <a:lnTo>
                  <a:pt x="9250" y="4907"/>
                </a:lnTo>
                <a:lnTo>
                  <a:pt x="9270" y="4881"/>
                </a:lnTo>
                <a:lnTo>
                  <a:pt x="9290" y="4853"/>
                </a:lnTo>
                <a:lnTo>
                  <a:pt x="9308" y="4825"/>
                </a:lnTo>
                <a:lnTo>
                  <a:pt x="9326" y="4795"/>
                </a:lnTo>
                <a:lnTo>
                  <a:pt x="9340" y="4765"/>
                </a:lnTo>
                <a:lnTo>
                  <a:pt x="9356" y="4733"/>
                </a:lnTo>
                <a:lnTo>
                  <a:pt x="9368" y="4701"/>
                </a:lnTo>
                <a:lnTo>
                  <a:pt x="9378" y="4669"/>
                </a:lnTo>
                <a:lnTo>
                  <a:pt x="9388" y="4635"/>
                </a:lnTo>
                <a:lnTo>
                  <a:pt x="9396" y="4601"/>
                </a:lnTo>
                <a:lnTo>
                  <a:pt x="9402" y="4567"/>
                </a:lnTo>
                <a:lnTo>
                  <a:pt x="9408" y="4531"/>
                </a:lnTo>
                <a:lnTo>
                  <a:pt x="9410" y="4495"/>
                </a:lnTo>
                <a:lnTo>
                  <a:pt x="9410" y="4459"/>
                </a:lnTo>
                <a:lnTo>
                  <a:pt x="9410" y="706"/>
                </a:lnTo>
                <a:lnTo>
                  <a:pt x="9410" y="706"/>
                </a:lnTo>
                <a:lnTo>
                  <a:pt x="9412" y="670"/>
                </a:lnTo>
                <a:lnTo>
                  <a:pt x="9414" y="634"/>
                </a:lnTo>
                <a:lnTo>
                  <a:pt x="9420" y="598"/>
                </a:lnTo>
                <a:lnTo>
                  <a:pt x="9426" y="564"/>
                </a:lnTo>
                <a:lnTo>
                  <a:pt x="9434" y="530"/>
                </a:lnTo>
                <a:lnTo>
                  <a:pt x="9442" y="496"/>
                </a:lnTo>
                <a:lnTo>
                  <a:pt x="9454" y="464"/>
                </a:lnTo>
                <a:lnTo>
                  <a:pt x="9466" y="432"/>
                </a:lnTo>
                <a:lnTo>
                  <a:pt x="9480" y="400"/>
                </a:lnTo>
                <a:lnTo>
                  <a:pt x="9496" y="370"/>
                </a:lnTo>
                <a:lnTo>
                  <a:pt x="9514" y="340"/>
                </a:lnTo>
                <a:lnTo>
                  <a:pt x="9532" y="312"/>
                </a:lnTo>
                <a:lnTo>
                  <a:pt x="9552" y="284"/>
                </a:lnTo>
                <a:lnTo>
                  <a:pt x="9572" y="256"/>
                </a:lnTo>
                <a:lnTo>
                  <a:pt x="9596" y="232"/>
                </a:lnTo>
                <a:lnTo>
                  <a:pt x="9618" y="206"/>
                </a:lnTo>
                <a:lnTo>
                  <a:pt x="9644" y="184"/>
                </a:lnTo>
                <a:lnTo>
                  <a:pt x="9668" y="160"/>
                </a:lnTo>
                <a:lnTo>
                  <a:pt x="9696" y="140"/>
                </a:lnTo>
                <a:lnTo>
                  <a:pt x="9724" y="120"/>
                </a:lnTo>
                <a:lnTo>
                  <a:pt x="9752" y="102"/>
                </a:lnTo>
                <a:lnTo>
                  <a:pt x="9782" y="84"/>
                </a:lnTo>
                <a:lnTo>
                  <a:pt x="9812" y="68"/>
                </a:lnTo>
                <a:lnTo>
                  <a:pt x="9844" y="54"/>
                </a:lnTo>
                <a:lnTo>
                  <a:pt x="9876" y="42"/>
                </a:lnTo>
                <a:lnTo>
                  <a:pt x="9908" y="30"/>
                </a:lnTo>
                <a:lnTo>
                  <a:pt x="9942" y="22"/>
                </a:lnTo>
                <a:lnTo>
                  <a:pt x="9976" y="14"/>
                </a:lnTo>
                <a:lnTo>
                  <a:pt x="10010" y="8"/>
                </a:lnTo>
                <a:lnTo>
                  <a:pt x="10046" y="2"/>
                </a:lnTo>
                <a:lnTo>
                  <a:pt x="10082" y="0"/>
                </a:lnTo>
                <a:lnTo>
                  <a:pt x="10118" y="0"/>
                </a:lnTo>
                <a:lnTo>
                  <a:pt x="11108" y="0"/>
                </a:lnTo>
                <a:lnTo>
                  <a:pt x="11108" y="0"/>
                </a:lnTo>
                <a:lnTo>
                  <a:pt x="11144" y="0"/>
                </a:lnTo>
                <a:lnTo>
                  <a:pt x="11180" y="2"/>
                </a:lnTo>
                <a:lnTo>
                  <a:pt x="11216" y="8"/>
                </a:lnTo>
                <a:lnTo>
                  <a:pt x="11250" y="14"/>
                </a:lnTo>
                <a:lnTo>
                  <a:pt x="11284" y="22"/>
                </a:lnTo>
                <a:lnTo>
                  <a:pt x="11318" y="30"/>
                </a:lnTo>
                <a:lnTo>
                  <a:pt x="11350" y="42"/>
                </a:lnTo>
                <a:lnTo>
                  <a:pt x="11382" y="54"/>
                </a:lnTo>
                <a:lnTo>
                  <a:pt x="11414" y="68"/>
                </a:lnTo>
                <a:lnTo>
                  <a:pt x="11444" y="84"/>
                </a:lnTo>
                <a:lnTo>
                  <a:pt x="11474" y="102"/>
                </a:lnTo>
                <a:lnTo>
                  <a:pt x="11502" y="120"/>
                </a:lnTo>
                <a:lnTo>
                  <a:pt x="11530" y="140"/>
                </a:lnTo>
                <a:lnTo>
                  <a:pt x="11556" y="160"/>
                </a:lnTo>
                <a:lnTo>
                  <a:pt x="11582" y="184"/>
                </a:lnTo>
                <a:lnTo>
                  <a:pt x="11606" y="206"/>
                </a:lnTo>
                <a:lnTo>
                  <a:pt x="11630" y="232"/>
                </a:lnTo>
                <a:lnTo>
                  <a:pt x="11652" y="256"/>
                </a:lnTo>
                <a:lnTo>
                  <a:pt x="11674" y="284"/>
                </a:lnTo>
                <a:lnTo>
                  <a:pt x="11694" y="312"/>
                </a:lnTo>
                <a:lnTo>
                  <a:pt x="11712" y="340"/>
                </a:lnTo>
                <a:lnTo>
                  <a:pt x="11728" y="370"/>
                </a:lnTo>
                <a:lnTo>
                  <a:pt x="11744" y="400"/>
                </a:lnTo>
                <a:lnTo>
                  <a:pt x="11758" y="432"/>
                </a:lnTo>
                <a:lnTo>
                  <a:pt x="11772" y="464"/>
                </a:lnTo>
                <a:lnTo>
                  <a:pt x="11782" y="496"/>
                </a:lnTo>
                <a:lnTo>
                  <a:pt x="11792" y="530"/>
                </a:lnTo>
                <a:lnTo>
                  <a:pt x="11800" y="564"/>
                </a:lnTo>
                <a:lnTo>
                  <a:pt x="11806" y="598"/>
                </a:lnTo>
                <a:lnTo>
                  <a:pt x="11810" y="634"/>
                </a:lnTo>
                <a:lnTo>
                  <a:pt x="11814" y="670"/>
                </a:lnTo>
                <a:lnTo>
                  <a:pt x="11814" y="706"/>
                </a:lnTo>
                <a:lnTo>
                  <a:pt x="11814" y="2350"/>
                </a:lnTo>
                <a:lnTo>
                  <a:pt x="11814" y="2350"/>
                </a:lnTo>
                <a:lnTo>
                  <a:pt x="11816" y="2386"/>
                </a:lnTo>
                <a:lnTo>
                  <a:pt x="11818" y="2422"/>
                </a:lnTo>
                <a:lnTo>
                  <a:pt x="11822" y="2456"/>
                </a:lnTo>
                <a:lnTo>
                  <a:pt x="11828" y="2492"/>
                </a:lnTo>
                <a:lnTo>
                  <a:pt x="11836" y="2526"/>
                </a:lnTo>
                <a:lnTo>
                  <a:pt x="11846" y="2560"/>
                </a:lnTo>
                <a:lnTo>
                  <a:pt x="11858" y="2592"/>
                </a:lnTo>
                <a:lnTo>
                  <a:pt x="11870" y="2624"/>
                </a:lnTo>
                <a:lnTo>
                  <a:pt x="11884" y="2656"/>
                </a:lnTo>
                <a:lnTo>
                  <a:pt x="11900" y="2686"/>
                </a:lnTo>
                <a:lnTo>
                  <a:pt x="11918" y="2716"/>
                </a:lnTo>
                <a:lnTo>
                  <a:pt x="11936" y="2744"/>
                </a:lnTo>
                <a:lnTo>
                  <a:pt x="11956" y="2772"/>
                </a:lnTo>
                <a:lnTo>
                  <a:pt x="11976" y="2798"/>
                </a:lnTo>
                <a:lnTo>
                  <a:pt x="11998" y="2824"/>
                </a:lnTo>
                <a:lnTo>
                  <a:pt x="12022" y="2848"/>
                </a:lnTo>
                <a:lnTo>
                  <a:pt x="12046" y="2872"/>
                </a:lnTo>
                <a:lnTo>
                  <a:pt x="12072" y="2894"/>
                </a:lnTo>
                <a:lnTo>
                  <a:pt x="12100" y="2916"/>
                </a:lnTo>
                <a:lnTo>
                  <a:pt x="12126" y="2936"/>
                </a:lnTo>
                <a:lnTo>
                  <a:pt x="12156" y="2954"/>
                </a:lnTo>
                <a:lnTo>
                  <a:pt x="12186" y="2970"/>
                </a:lnTo>
                <a:lnTo>
                  <a:pt x="12216" y="2986"/>
                </a:lnTo>
                <a:lnTo>
                  <a:pt x="12246" y="3000"/>
                </a:lnTo>
                <a:lnTo>
                  <a:pt x="12278" y="3014"/>
                </a:lnTo>
                <a:lnTo>
                  <a:pt x="12312" y="3024"/>
                </a:lnTo>
                <a:lnTo>
                  <a:pt x="12346" y="3034"/>
                </a:lnTo>
                <a:lnTo>
                  <a:pt x="12380" y="3042"/>
                </a:lnTo>
                <a:lnTo>
                  <a:pt x="12414" y="3048"/>
                </a:lnTo>
                <a:lnTo>
                  <a:pt x="12450" y="3052"/>
                </a:lnTo>
                <a:lnTo>
                  <a:pt x="12486" y="3056"/>
                </a:lnTo>
                <a:lnTo>
                  <a:pt x="12522" y="3056"/>
                </a:lnTo>
                <a:lnTo>
                  <a:pt x="13838" y="3056"/>
                </a:lnTo>
              </a:path>
            </a:pathLst>
          </a:custGeom>
          <a:noFill/>
          <a:ln cap="flat" cmpd="sng" w="76200">
            <a:solidFill>
              <a:srgbClr val="464646"/>
            </a:solidFill>
            <a:prstDash val="solid"/>
            <a:round/>
            <a:headEnd len="sm" w="sm" type="none"/>
            <a:tailEnd len="sm" w="sm" type="none"/>
          </a:ln>
        </p:spPr>
        <p:txBody>
          <a:bodyPr anchorCtr="0" anchor="t" bIns="39075" lIns="78175" spcFirstLastPara="1" rIns="78175" wrap="square" tIns="390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45" name="Google Shape;1345;p6"/>
          <p:cNvSpPr/>
          <p:nvPr/>
        </p:nvSpPr>
        <p:spPr>
          <a:xfrm>
            <a:off x="3563475" y="1904463"/>
            <a:ext cx="313800" cy="313800"/>
          </a:xfrm>
          <a:prstGeom prst="rect">
            <a:avLst/>
          </a:prstGeom>
          <a:solidFill>
            <a:srgbClr val="FCB13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Arial"/>
                <a:ea typeface="Arial"/>
                <a:cs typeface="Arial"/>
                <a:sym typeface="Arial"/>
              </a:rPr>
              <a:t>3</a:t>
            </a:r>
            <a:endParaRPr b="0" i="0" sz="2300" u="none" cap="none" strike="noStrike">
              <a:solidFill>
                <a:srgbClr val="FFFFFF"/>
              </a:solidFill>
              <a:latin typeface="Arial"/>
              <a:ea typeface="Arial"/>
              <a:cs typeface="Arial"/>
              <a:sym typeface="Arial"/>
            </a:endParaRPr>
          </a:p>
        </p:txBody>
      </p:sp>
      <p:sp>
        <p:nvSpPr>
          <p:cNvPr id="1346" name="Google Shape;1346;p6"/>
          <p:cNvSpPr/>
          <p:nvPr/>
        </p:nvSpPr>
        <p:spPr>
          <a:xfrm>
            <a:off x="2126700" y="4130000"/>
            <a:ext cx="313800" cy="313800"/>
          </a:xfrm>
          <a:prstGeom prst="rect">
            <a:avLst/>
          </a:prstGeom>
          <a:solidFill>
            <a:srgbClr val="FCB13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Arial"/>
                <a:ea typeface="Arial"/>
                <a:cs typeface="Arial"/>
                <a:sym typeface="Arial"/>
              </a:rPr>
              <a:t>2</a:t>
            </a:r>
            <a:endParaRPr b="0" i="0" sz="2300" u="none" cap="none" strike="noStrike">
              <a:solidFill>
                <a:srgbClr val="FFFFFF"/>
              </a:solidFill>
              <a:latin typeface="Arial"/>
              <a:ea typeface="Arial"/>
              <a:cs typeface="Arial"/>
              <a:sym typeface="Arial"/>
            </a:endParaRPr>
          </a:p>
        </p:txBody>
      </p:sp>
      <p:sp>
        <p:nvSpPr>
          <p:cNvPr id="1347" name="Google Shape;1347;p6"/>
          <p:cNvSpPr/>
          <p:nvPr/>
        </p:nvSpPr>
        <p:spPr>
          <a:xfrm>
            <a:off x="738375" y="2564075"/>
            <a:ext cx="313800" cy="313800"/>
          </a:xfrm>
          <a:prstGeom prst="rect">
            <a:avLst/>
          </a:prstGeom>
          <a:solidFill>
            <a:srgbClr val="FCB13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Arial"/>
                <a:ea typeface="Arial"/>
                <a:cs typeface="Arial"/>
                <a:sym typeface="Arial"/>
              </a:rPr>
              <a:t>1</a:t>
            </a:r>
            <a:endParaRPr b="0" i="0" sz="2300" u="none" cap="none" strike="noStrike">
              <a:solidFill>
                <a:srgbClr val="FFFFFF"/>
              </a:solidFill>
              <a:latin typeface="Arial"/>
              <a:ea typeface="Arial"/>
              <a:cs typeface="Arial"/>
              <a:sym typeface="Arial"/>
            </a:endParaRPr>
          </a:p>
        </p:txBody>
      </p:sp>
      <p:sp>
        <p:nvSpPr>
          <p:cNvPr id="1348" name="Google Shape;1348;p6"/>
          <p:cNvSpPr/>
          <p:nvPr/>
        </p:nvSpPr>
        <p:spPr>
          <a:xfrm>
            <a:off x="6001150" y="1831275"/>
            <a:ext cx="1004400" cy="1391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lang="en" sz="900">
                <a:solidFill>
                  <a:srgbClr val="D04A02"/>
                </a:solidFill>
              </a:rPr>
              <a:t>Collect feedback from all stakeholders</a:t>
            </a:r>
            <a:endParaRPr b="0" i="0" sz="1400" u="none" cap="none" strike="noStrike">
              <a:solidFill>
                <a:srgbClr val="D04A02"/>
              </a:solidFill>
              <a:latin typeface="Arial"/>
              <a:ea typeface="Arial"/>
              <a:cs typeface="Arial"/>
              <a:sym typeface="Arial"/>
            </a:endParaRPr>
          </a:p>
          <a:p>
            <a:pPr indent="0" lvl="0" marL="0" marR="0" rtl="0" algn="l">
              <a:lnSpc>
                <a:spcPct val="100000"/>
              </a:lnSpc>
              <a:spcBef>
                <a:spcPts val="171"/>
              </a:spcBef>
              <a:spcAft>
                <a:spcPts val="0"/>
              </a:spcAft>
              <a:buClr>
                <a:srgbClr val="000000"/>
              </a:buClr>
              <a:buSzPts val="900"/>
              <a:buFont typeface="Arial"/>
              <a:buNone/>
            </a:pPr>
            <a:r>
              <a:rPr lang="en" sz="900"/>
              <a:t>Determined opportunities for course correction and validated hypotheses.</a:t>
            </a:r>
            <a:endParaRPr b="0" i="0" sz="900" u="none" cap="none" strike="noStrike">
              <a:solidFill>
                <a:srgbClr val="000000"/>
              </a:solidFill>
              <a:latin typeface="Arial"/>
              <a:ea typeface="Arial"/>
              <a:cs typeface="Arial"/>
              <a:sym typeface="Arial"/>
            </a:endParaRPr>
          </a:p>
        </p:txBody>
      </p:sp>
      <p:sp>
        <p:nvSpPr>
          <p:cNvPr id="1349" name="Google Shape;1349;p6"/>
          <p:cNvSpPr/>
          <p:nvPr/>
        </p:nvSpPr>
        <p:spPr>
          <a:xfrm>
            <a:off x="4919350" y="3591188"/>
            <a:ext cx="313800" cy="313800"/>
          </a:xfrm>
          <a:prstGeom prst="rect">
            <a:avLst/>
          </a:prstGeom>
          <a:solidFill>
            <a:srgbClr val="FCB13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Arial"/>
                <a:ea typeface="Arial"/>
                <a:cs typeface="Arial"/>
                <a:sym typeface="Arial"/>
              </a:rPr>
              <a:t>4</a:t>
            </a:r>
            <a:endParaRPr b="0" i="0" sz="2300" u="none" cap="none" strike="noStrike">
              <a:solidFill>
                <a:srgbClr val="FFFFFF"/>
              </a:solidFill>
              <a:latin typeface="Arial"/>
              <a:ea typeface="Arial"/>
              <a:cs typeface="Arial"/>
              <a:sym typeface="Arial"/>
            </a:endParaRPr>
          </a:p>
        </p:txBody>
      </p:sp>
      <p:sp>
        <p:nvSpPr>
          <p:cNvPr id="1350" name="Google Shape;1350;p6"/>
          <p:cNvSpPr/>
          <p:nvPr/>
        </p:nvSpPr>
        <p:spPr>
          <a:xfrm>
            <a:off x="6320650" y="1425563"/>
            <a:ext cx="313800" cy="313800"/>
          </a:xfrm>
          <a:prstGeom prst="rect">
            <a:avLst/>
          </a:prstGeom>
          <a:solidFill>
            <a:srgbClr val="FCB13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Arial"/>
                <a:ea typeface="Arial"/>
                <a:cs typeface="Arial"/>
                <a:sym typeface="Arial"/>
              </a:rPr>
              <a:t>5</a:t>
            </a:r>
            <a:endParaRPr b="0" i="0" sz="2300" u="none" cap="none" strike="noStrike">
              <a:solidFill>
                <a:srgbClr val="FFFFFF"/>
              </a:solidFill>
              <a:latin typeface="Arial"/>
              <a:ea typeface="Arial"/>
              <a:cs typeface="Arial"/>
              <a:sym typeface="Arial"/>
            </a:endParaRPr>
          </a:p>
        </p:txBody>
      </p:sp>
      <p:sp>
        <p:nvSpPr>
          <p:cNvPr id="1351" name="Google Shape;1351;p6"/>
          <p:cNvSpPr/>
          <p:nvPr/>
        </p:nvSpPr>
        <p:spPr>
          <a:xfrm>
            <a:off x="7338331" y="1435350"/>
            <a:ext cx="1285500" cy="948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lang="en" sz="900">
                <a:solidFill>
                  <a:srgbClr val="D04A02"/>
                </a:solidFill>
              </a:rPr>
              <a:t>Incorporate feedback into V2 of Modular Criteria</a:t>
            </a:r>
            <a:endParaRPr b="0" i="0" sz="1400" u="none" cap="none" strike="noStrike">
              <a:solidFill>
                <a:srgbClr val="D04A02"/>
              </a:solidFill>
              <a:latin typeface="Arial"/>
              <a:ea typeface="Arial"/>
              <a:cs typeface="Arial"/>
              <a:sym typeface="Arial"/>
            </a:endParaRPr>
          </a:p>
          <a:p>
            <a:pPr indent="0" lvl="0" marL="0" marR="0" rtl="0" algn="l">
              <a:lnSpc>
                <a:spcPct val="100000"/>
              </a:lnSpc>
              <a:spcBef>
                <a:spcPts val="171"/>
              </a:spcBef>
              <a:spcAft>
                <a:spcPts val="0"/>
              </a:spcAft>
              <a:buClr>
                <a:srgbClr val="000000"/>
              </a:buClr>
              <a:buSzPts val="900"/>
              <a:buFont typeface="Arial"/>
              <a:buNone/>
            </a:pPr>
            <a:r>
              <a:rPr lang="en" sz="900"/>
              <a:t>Added support for additional logical operators and reuse of configurations.</a:t>
            </a:r>
            <a:endParaRPr b="0" i="0" sz="1400" u="none" cap="none" strike="noStrike">
              <a:solidFill>
                <a:srgbClr val="000000"/>
              </a:solidFill>
              <a:latin typeface="Arial"/>
              <a:ea typeface="Arial"/>
              <a:cs typeface="Arial"/>
              <a:sym typeface="Arial"/>
            </a:endParaRPr>
          </a:p>
        </p:txBody>
      </p:sp>
      <p:sp>
        <p:nvSpPr>
          <p:cNvPr id="1352" name="Google Shape;1352;p6"/>
          <p:cNvSpPr/>
          <p:nvPr/>
        </p:nvSpPr>
        <p:spPr>
          <a:xfrm>
            <a:off x="7773550" y="2738588"/>
            <a:ext cx="313800" cy="313800"/>
          </a:xfrm>
          <a:prstGeom prst="rect">
            <a:avLst/>
          </a:prstGeom>
          <a:solidFill>
            <a:srgbClr val="FCB13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Arial"/>
                <a:ea typeface="Arial"/>
                <a:cs typeface="Arial"/>
                <a:sym typeface="Arial"/>
              </a:rPr>
              <a:t>6</a:t>
            </a:r>
            <a:endParaRPr b="0" i="0" sz="2300" u="none" cap="none" strike="noStrike">
              <a:solidFill>
                <a:srgbClr val="FFFFFF"/>
              </a:solidFill>
              <a:latin typeface="Arial"/>
              <a:ea typeface="Arial"/>
              <a:cs typeface="Arial"/>
              <a:sym typeface="Arial"/>
            </a:endParaRPr>
          </a:p>
        </p:txBody>
      </p:sp>
      <p:sp>
        <p:nvSpPr>
          <p:cNvPr id="1353" name="Google Shape;1353;p6"/>
          <p:cNvSpPr/>
          <p:nvPr/>
        </p:nvSpPr>
        <p:spPr>
          <a:xfrm>
            <a:off x="301478" y="2670998"/>
            <a:ext cx="152100" cy="152100"/>
          </a:xfrm>
          <a:prstGeom prst="ellipse">
            <a:avLst/>
          </a:prstGeom>
          <a:solidFill>
            <a:srgbClr val="FFFFFF"/>
          </a:solidFill>
          <a:ln cap="flat" cmpd="sng" w="57150">
            <a:solidFill>
              <a:srgbClr val="464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1354" name="Google Shape;1354;p6"/>
          <p:cNvSpPr/>
          <p:nvPr/>
        </p:nvSpPr>
        <p:spPr>
          <a:xfrm>
            <a:off x="8254753" y="2819448"/>
            <a:ext cx="152100" cy="152100"/>
          </a:xfrm>
          <a:prstGeom prst="ellipse">
            <a:avLst/>
          </a:prstGeom>
          <a:solidFill>
            <a:srgbClr val="FFFFFF"/>
          </a:solidFill>
          <a:ln cap="flat" cmpd="sng" w="57150">
            <a:solidFill>
              <a:srgbClr val="464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1355" name="Google Shape;1355;p6"/>
          <p:cNvSpPr/>
          <p:nvPr/>
        </p:nvSpPr>
        <p:spPr>
          <a:xfrm>
            <a:off x="590600" y="891250"/>
            <a:ext cx="2502000" cy="1138200"/>
          </a:xfrm>
          <a:prstGeom prst="roundRect">
            <a:avLst>
              <a:gd fmla="val 16667" name="adj"/>
            </a:avLst>
          </a:prstGeom>
          <a:noFill/>
          <a:ln cap="flat" cmpd="sng" w="9525">
            <a:solidFill>
              <a:srgbClr val="D93954"/>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Key Activities:</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lang="en"/>
              <a:t>Alignment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lang="en"/>
              <a:t>Communication</a:t>
            </a:r>
            <a:endParaRPr/>
          </a:p>
          <a:p>
            <a:pPr indent="-317500" lvl="0" marL="457200" rtl="0" algn="l">
              <a:spcBef>
                <a:spcPts val="0"/>
              </a:spcBef>
              <a:spcAft>
                <a:spcPts val="0"/>
              </a:spcAft>
              <a:buSzPts val="1400"/>
              <a:buChar char="●"/>
            </a:pPr>
            <a:r>
              <a:rPr lang="en">
                <a:solidFill>
                  <a:schemeClr val="dk1"/>
                </a:solidFill>
              </a:rPr>
              <a:t>Feedback Collection</a:t>
            </a:r>
            <a:endParaRPr/>
          </a:p>
        </p:txBody>
      </p:sp>
      <p:sp>
        <p:nvSpPr>
          <p:cNvPr id="1356" name="Google Shape;1356;p6"/>
          <p:cNvSpPr/>
          <p:nvPr/>
        </p:nvSpPr>
        <p:spPr>
          <a:xfrm>
            <a:off x="6320650" y="3792575"/>
            <a:ext cx="2250300" cy="1138200"/>
          </a:xfrm>
          <a:prstGeom prst="roundRect">
            <a:avLst>
              <a:gd fmla="val 16667" name="adj"/>
            </a:avLst>
          </a:prstGeom>
          <a:noFill/>
          <a:ln cap="flat" cmpd="sng" w="9525">
            <a:solidFill>
              <a:srgbClr val="D93954"/>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Roadblocks:</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Resourcing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Timing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Release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7"/>
          <p:cNvSpPr txBox="1"/>
          <p:nvPr/>
        </p:nvSpPr>
        <p:spPr>
          <a:xfrm>
            <a:off x="10210459" y="5383208"/>
            <a:ext cx="2842200" cy="495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30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End-to-End Omnichannel Experiences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Interactions serviced based on a deep understanding of employee behaviours and preferences and designed through the lens of employee-centric success metrics</a:t>
            </a:r>
            <a:endParaRPr b="0" i="0" sz="1400" u="none" cap="none" strike="noStrike">
              <a:solidFill>
                <a:srgbClr val="000000"/>
              </a:solidFill>
              <a:latin typeface="Arial"/>
              <a:ea typeface="Arial"/>
              <a:cs typeface="Arial"/>
              <a:sym typeface="Arial"/>
            </a:endParaRPr>
          </a:p>
        </p:txBody>
      </p:sp>
      <p:sp>
        <p:nvSpPr>
          <p:cNvPr id="1362" name="Google Shape;1362;p7"/>
          <p:cNvSpPr txBox="1"/>
          <p:nvPr/>
        </p:nvSpPr>
        <p:spPr>
          <a:xfrm>
            <a:off x="10210459" y="6063002"/>
            <a:ext cx="2842200" cy="495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30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Robust Digital Features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Self-service features analogous with everyday employee motions, driven by investment in technology, advanced data intelligence and a concerted push for adoption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000000"/>
              </a:buClr>
              <a:buSzPts val="1000"/>
              <a:buFont typeface="Arial"/>
              <a:buNone/>
            </a:pPr>
            <a:r>
              <a:t/>
            </a:r>
            <a:endParaRPr b="1" i="0" sz="1000" u="none" cap="none" strike="noStrike">
              <a:solidFill>
                <a:srgbClr val="FFFFFF"/>
              </a:solidFill>
              <a:latin typeface="Arial"/>
              <a:ea typeface="Arial"/>
              <a:cs typeface="Arial"/>
              <a:sym typeface="Arial"/>
            </a:endParaRPr>
          </a:p>
        </p:txBody>
      </p:sp>
      <p:sp>
        <p:nvSpPr>
          <p:cNvPr id="1363" name="Google Shape;1363;p7"/>
          <p:cNvSpPr txBox="1"/>
          <p:nvPr/>
        </p:nvSpPr>
        <p:spPr>
          <a:xfrm>
            <a:off x="10210457" y="6770792"/>
            <a:ext cx="2842200" cy="495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30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Empowered Workforce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Upskilled workforce supported by sleek technology, real-time insights and an improved employee experience resulting in personalized and empathetic interactions that drive value</a:t>
            </a:r>
            <a:endParaRPr b="0" i="0" sz="1000" u="none" cap="none" strike="noStrike">
              <a:solidFill>
                <a:srgbClr val="FFFFFF"/>
              </a:solidFill>
              <a:latin typeface="Arial"/>
              <a:ea typeface="Arial"/>
              <a:cs typeface="Arial"/>
              <a:sym typeface="Arial"/>
            </a:endParaRPr>
          </a:p>
        </p:txBody>
      </p:sp>
      <p:pic>
        <p:nvPicPr>
          <p:cNvPr descr="Digitalization Icon 960950" id="1364" name="Google Shape;1364;p7"/>
          <p:cNvPicPr preferRelativeResize="0"/>
          <p:nvPr/>
        </p:nvPicPr>
        <p:blipFill rotWithShape="1">
          <a:blip r:embed="rId3">
            <a:alphaModFix/>
          </a:blip>
          <a:srcRect b="0" l="0" r="0" t="0"/>
          <a:stretch/>
        </p:blipFill>
        <p:spPr>
          <a:xfrm>
            <a:off x="9774035" y="6152803"/>
            <a:ext cx="331927" cy="331927"/>
          </a:xfrm>
          <a:prstGeom prst="rect">
            <a:avLst/>
          </a:prstGeom>
          <a:noFill/>
          <a:ln>
            <a:noFill/>
          </a:ln>
        </p:spPr>
      </p:pic>
      <p:sp>
        <p:nvSpPr>
          <p:cNvPr id="1365" name="Google Shape;1365;p7"/>
          <p:cNvSpPr txBox="1"/>
          <p:nvPr/>
        </p:nvSpPr>
        <p:spPr>
          <a:xfrm>
            <a:off x="6915150" y="4843463"/>
            <a:ext cx="20574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6</a:t>
            </a:r>
            <a:endParaRPr b="0" i="0" sz="600" u="none" cap="none" strike="noStrike">
              <a:solidFill>
                <a:schemeClr val="dk1"/>
              </a:solidFill>
              <a:latin typeface="Arial"/>
              <a:ea typeface="Arial"/>
              <a:cs typeface="Arial"/>
              <a:sym typeface="Arial"/>
            </a:endParaRPr>
          </a:p>
        </p:txBody>
      </p:sp>
      <p:sp>
        <p:nvSpPr>
          <p:cNvPr id="1366" name="Google Shape;1366;p7"/>
          <p:cNvSpPr txBox="1"/>
          <p:nvPr/>
        </p:nvSpPr>
        <p:spPr>
          <a:xfrm>
            <a:off x="332184" y="4928963"/>
            <a:ext cx="12681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rgbClr val="FFFFFF"/>
              </a:solidFill>
              <a:latin typeface="Arial"/>
              <a:ea typeface="Arial"/>
              <a:cs typeface="Arial"/>
              <a:sym typeface="Arial"/>
            </a:endParaRPr>
          </a:p>
        </p:txBody>
      </p:sp>
      <p:sp>
        <p:nvSpPr>
          <p:cNvPr id="1367" name="Google Shape;1367;p7"/>
          <p:cNvSpPr txBox="1"/>
          <p:nvPr>
            <p:ph idx="4294967295" type="title"/>
          </p:nvPr>
        </p:nvSpPr>
        <p:spPr>
          <a:xfrm>
            <a:off x="0" y="0"/>
            <a:ext cx="2838300" cy="5143500"/>
          </a:xfrm>
          <a:prstGeom prst="rect">
            <a:avLst/>
          </a:prstGeom>
          <a:solidFill>
            <a:schemeClr val="dk2"/>
          </a:solidFill>
          <a:ln>
            <a:noFill/>
          </a:ln>
        </p:spPr>
        <p:txBody>
          <a:bodyPr anchorCtr="0" anchor="t" bIns="135000" lIns="356400" spcFirstLastPara="1" rIns="135000" wrap="square" tIns="351000">
            <a:noAutofit/>
          </a:bodyPr>
          <a:lstStyle/>
          <a:p>
            <a:pPr indent="0" lvl="0" marL="0" rtl="0" algn="l">
              <a:lnSpc>
                <a:spcPct val="85000"/>
              </a:lnSpc>
              <a:spcBef>
                <a:spcPts val="0"/>
              </a:spcBef>
              <a:spcAft>
                <a:spcPts val="0"/>
              </a:spcAft>
              <a:buSzPts val="2300"/>
              <a:buNone/>
            </a:pPr>
            <a:r>
              <a:t/>
            </a:r>
            <a:endParaRPr>
              <a:solidFill>
                <a:schemeClr val="lt1"/>
              </a:solidFill>
            </a:endParaRPr>
          </a:p>
          <a:p>
            <a:pPr indent="0" lvl="0" marL="0" rtl="0" algn="l">
              <a:lnSpc>
                <a:spcPct val="85000"/>
              </a:lnSpc>
              <a:spcBef>
                <a:spcPts val="0"/>
              </a:spcBef>
              <a:spcAft>
                <a:spcPts val="0"/>
              </a:spcAft>
              <a:buSzPts val="2300"/>
              <a:buNone/>
            </a:pPr>
            <a:r>
              <a:t/>
            </a:r>
            <a:endParaRPr sz="1000">
              <a:solidFill>
                <a:schemeClr val="lt1"/>
              </a:solidFill>
            </a:endParaRPr>
          </a:p>
          <a:p>
            <a:pPr indent="0" lvl="0" marL="0" rtl="0" algn="l">
              <a:lnSpc>
                <a:spcPct val="85000"/>
              </a:lnSpc>
              <a:spcBef>
                <a:spcPts val="0"/>
              </a:spcBef>
              <a:spcAft>
                <a:spcPts val="0"/>
              </a:spcAft>
              <a:buSzPts val="2300"/>
              <a:buNone/>
            </a:pPr>
            <a:r>
              <a:rPr lang="en" sz="2100">
                <a:solidFill>
                  <a:schemeClr val="lt1"/>
                </a:solidFill>
              </a:rPr>
              <a:t>Building the HCM Product and Taking it to Market</a:t>
            </a:r>
            <a:endParaRPr sz="2100">
              <a:solidFill>
                <a:schemeClr val="lt1"/>
              </a:solidFill>
            </a:endParaRPr>
          </a:p>
        </p:txBody>
      </p:sp>
      <p:sp>
        <p:nvSpPr>
          <p:cNvPr id="1368" name="Google Shape;1368;p7"/>
          <p:cNvSpPr/>
          <p:nvPr/>
        </p:nvSpPr>
        <p:spPr>
          <a:xfrm>
            <a:off x="0" y="385894"/>
            <a:ext cx="2665500" cy="276900"/>
          </a:xfrm>
          <a:prstGeom prst="rect">
            <a:avLst/>
          </a:prstGeom>
          <a:solidFill>
            <a:srgbClr val="DB536A"/>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lt1"/>
                </a:solidFill>
                <a:latin typeface="Arial"/>
                <a:ea typeface="Arial"/>
                <a:cs typeface="Arial"/>
                <a:sym typeface="Arial"/>
              </a:rPr>
              <a:t>Building the Feature</a:t>
            </a:r>
            <a:endParaRPr b="1" i="0" sz="1000" u="none" cap="none" strike="noStrike">
              <a:solidFill>
                <a:srgbClr val="FFFFFF"/>
              </a:solidFill>
              <a:latin typeface="Arial"/>
              <a:ea typeface="Arial"/>
              <a:cs typeface="Arial"/>
              <a:sym typeface="Arial"/>
            </a:endParaRPr>
          </a:p>
        </p:txBody>
      </p:sp>
      <p:sp>
        <p:nvSpPr>
          <p:cNvPr id="1369" name="Google Shape;1369;p7"/>
          <p:cNvSpPr txBox="1"/>
          <p:nvPr/>
        </p:nvSpPr>
        <p:spPr>
          <a:xfrm>
            <a:off x="385775" y="1868850"/>
            <a:ext cx="1918800" cy="109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Arial"/>
                <a:ea typeface="Arial"/>
                <a:cs typeface="Arial"/>
                <a:sym typeface="Arial"/>
              </a:rPr>
              <a:t>The finalized list of features included:</a:t>
            </a:r>
            <a:endParaRPr b="0" i="0" sz="1300" u="none" cap="none" strike="noStrike">
              <a:solidFill>
                <a:schemeClr val="lt1"/>
              </a:solidFill>
              <a:latin typeface="Arial"/>
              <a:ea typeface="Arial"/>
              <a:cs typeface="Arial"/>
              <a:sym typeface="Arial"/>
            </a:endParaRPr>
          </a:p>
          <a:p>
            <a:pPr indent="-311150" lvl="0" marL="457200" marR="0" rtl="0" algn="l">
              <a:lnSpc>
                <a:spcPct val="100000"/>
              </a:lnSpc>
              <a:spcBef>
                <a:spcPts val="0"/>
              </a:spcBef>
              <a:spcAft>
                <a:spcPts val="0"/>
              </a:spcAft>
              <a:buClr>
                <a:schemeClr val="lt1"/>
              </a:buClr>
              <a:buSzPts val="1300"/>
              <a:buFont typeface="Arial"/>
              <a:buChar char="●"/>
            </a:pPr>
            <a:r>
              <a:rPr lang="en" sz="1300">
                <a:solidFill>
                  <a:schemeClr val="lt1"/>
                </a:solidFill>
              </a:rPr>
              <a:t>Modular Criteria </a:t>
            </a:r>
            <a:endParaRPr sz="1300">
              <a:solidFill>
                <a:schemeClr val="lt1"/>
              </a:solidFill>
            </a:endParaRPr>
          </a:p>
          <a:p>
            <a:pPr indent="-311150" lvl="0" marL="457200" marR="0" rtl="0" algn="l">
              <a:lnSpc>
                <a:spcPct val="100000"/>
              </a:lnSpc>
              <a:spcBef>
                <a:spcPts val="0"/>
              </a:spcBef>
              <a:spcAft>
                <a:spcPts val="0"/>
              </a:spcAft>
              <a:buClr>
                <a:schemeClr val="lt1"/>
              </a:buClr>
              <a:buSzPts val="1300"/>
              <a:buChar char="●"/>
            </a:pPr>
            <a:r>
              <a:rPr lang="en" sz="1300">
                <a:solidFill>
                  <a:schemeClr val="lt1"/>
                </a:solidFill>
              </a:rPr>
              <a:t>Template Criteria </a:t>
            </a:r>
            <a:endParaRPr sz="1300">
              <a:solidFill>
                <a:schemeClr val="lt1"/>
              </a:solidFill>
            </a:endParaRPr>
          </a:p>
          <a:p>
            <a:pPr indent="-311150" lvl="0" marL="457200" marR="0" rtl="0" algn="l">
              <a:lnSpc>
                <a:spcPct val="100000"/>
              </a:lnSpc>
              <a:spcBef>
                <a:spcPts val="0"/>
              </a:spcBef>
              <a:spcAft>
                <a:spcPts val="0"/>
              </a:spcAft>
              <a:buClr>
                <a:schemeClr val="lt1"/>
              </a:buClr>
              <a:buSzPts val="1300"/>
              <a:buChar char="●"/>
            </a:pPr>
            <a:r>
              <a:rPr lang="en" sz="1300">
                <a:solidFill>
                  <a:schemeClr val="lt1"/>
                </a:solidFill>
              </a:rPr>
              <a:t>Template Creation</a:t>
            </a:r>
            <a:endParaRPr sz="1300">
              <a:solidFill>
                <a:schemeClr val="lt1"/>
              </a:solidFill>
            </a:endParaRPr>
          </a:p>
        </p:txBody>
      </p:sp>
      <p:sp>
        <p:nvSpPr>
          <p:cNvPr id="1370" name="Google Shape;1370;p7"/>
          <p:cNvSpPr/>
          <p:nvPr/>
        </p:nvSpPr>
        <p:spPr>
          <a:xfrm>
            <a:off x="3372933" y="664061"/>
            <a:ext cx="944700" cy="9447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trong Icon 3428429" id="1371" name="Google Shape;1371;p7"/>
          <p:cNvPicPr preferRelativeResize="0"/>
          <p:nvPr/>
        </p:nvPicPr>
        <p:blipFill rotWithShape="1">
          <a:blip r:embed="rId4">
            <a:alphaModFix/>
          </a:blip>
          <a:srcRect b="0" l="0" r="0" t="0"/>
          <a:stretch/>
        </p:blipFill>
        <p:spPr>
          <a:xfrm>
            <a:off x="3577871" y="869015"/>
            <a:ext cx="534581" cy="534551"/>
          </a:xfrm>
          <a:prstGeom prst="rect">
            <a:avLst/>
          </a:prstGeom>
          <a:noFill/>
          <a:ln>
            <a:noFill/>
          </a:ln>
        </p:spPr>
      </p:pic>
      <p:sp>
        <p:nvSpPr>
          <p:cNvPr id="1372" name="Google Shape;1372;p7"/>
          <p:cNvSpPr txBox="1"/>
          <p:nvPr/>
        </p:nvSpPr>
        <p:spPr>
          <a:xfrm>
            <a:off x="2957700" y="1674994"/>
            <a:ext cx="1754400" cy="3387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accent5"/>
                </a:solidFill>
                <a:latin typeface="Arial"/>
                <a:ea typeface="Arial"/>
                <a:cs typeface="Arial"/>
                <a:sym typeface="Arial"/>
              </a:rPr>
              <a:t>Designing V1</a:t>
            </a:r>
            <a:endParaRPr b="1" i="0" sz="1300" u="none" cap="none" strike="noStrike">
              <a:solidFill>
                <a:schemeClr val="accent5"/>
              </a:solidFill>
              <a:latin typeface="Arial"/>
              <a:ea typeface="Arial"/>
              <a:cs typeface="Arial"/>
              <a:sym typeface="Arial"/>
            </a:endParaRPr>
          </a:p>
        </p:txBody>
      </p:sp>
      <p:sp>
        <p:nvSpPr>
          <p:cNvPr id="1373" name="Google Shape;1373;p7"/>
          <p:cNvSpPr txBox="1"/>
          <p:nvPr/>
        </p:nvSpPr>
        <p:spPr>
          <a:xfrm>
            <a:off x="2944118" y="2249323"/>
            <a:ext cx="1754400" cy="1721100"/>
          </a:xfrm>
          <a:prstGeom prst="rect">
            <a:avLst/>
          </a:prstGeom>
          <a:solidFill>
            <a:schemeClr val="dk2"/>
          </a:solid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chemeClr val="lt1"/>
                </a:solidFill>
              </a:rPr>
              <a:t>Onboarding teams and clients could create custom modular criteria, use premade template criteria, and create template criteria from their custom criteria for reuse in HR processes.</a:t>
            </a:r>
            <a:endParaRPr b="0" i="0" sz="1100" u="none" cap="none" strike="noStrike">
              <a:solidFill>
                <a:schemeClr val="lt1"/>
              </a:solidFill>
              <a:latin typeface="Arial"/>
              <a:ea typeface="Arial"/>
              <a:cs typeface="Arial"/>
              <a:sym typeface="Arial"/>
            </a:endParaRPr>
          </a:p>
        </p:txBody>
      </p:sp>
      <p:sp>
        <p:nvSpPr>
          <p:cNvPr id="1374" name="Google Shape;1374;p7"/>
          <p:cNvSpPr/>
          <p:nvPr/>
        </p:nvSpPr>
        <p:spPr>
          <a:xfrm>
            <a:off x="5534288" y="664061"/>
            <a:ext cx="944700" cy="9447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7"/>
          <p:cNvSpPr txBox="1"/>
          <p:nvPr/>
        </p:nvSpPr>
        <p:spPr>
          <a:xfrm>
            <a:off x="5105363" y="1674994"/>
            <a:ext cx="1754400" cy="3387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accent5"/>
                </a:solidFill>
                <a:latin typeface="Arial"/>
                <a:ea typeface="Arial"/>
                <a:cs typeface="Arial"/>
                <a:sym typeface="Arial"/>
              </a:rPr>
              <a:t>Taking it to Market</a:t>
            </a:r>
            <a:endParaRPr b="1" i="0" sz="1300" u="none" cap="none" strike="noStrike">
              <a:solidFill>
                <a:schemeClr val="accent5"/>
              </a:solidFill>
              <a:latin typeface="Arial"/>
              <a:ea typeface="Arial"/>
              <a:cs typeface="Arial"/>
              <a:sym typeface="Arial"/>
            </a:endParaRPr>
          </a:p>
        </p:txBody>
      </p:sp>
      <p:sp>
        <p:nvSpPr>
          <p:cNvPr id="1376" name="Google Shape;1376;p7"/>
          <p:cNvSpPr txBox="1"/>
          <p:nvPr/>
        </p:nvSpPr>
        <p:spPr>
          <a:xfrm>
            <a:off x="5105473" y="2249323"/>
            <a:ext cx="1754400" cy="1721100"/>
          </a:xfrm>
          <a:prstGeom prst="rect">
            <a:avLst/>
          </a:prstGeom>
          <a:solidFill>
            <a:schemeClr val="dk2"/>
          </a:solid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chemeClr val="lt1"/>
                </a:solidFill>
              </a:rPr>
              <a:t>Existing and new clients were informed of these new features in sales and marketing materials, with an emphasis on decreased onboarding time for new clients.</a:t>
            </a:r>
            <a:endParaRPr b="0" i="0" sz="1100" u="none" cap="none" strike="noStrike">
              <a:solidFill>
                <a:schemeClr val="lt1"/>
              </a:solidFill>
              <a:latin typeface="Arial"/>
              <a:ea typeface="Arial"/>
              <a:cs typeface="Arial"/>
              <a:sym typeface="Arial"/>
            </a:endParaRPr>
          </a:p>
        </p:txBody>
      </p:sp>
      <p:sp>
        <p:nvSpPr>
          <p:cNvPr id="1377" name="Google Shape;1377;p7"/>
          <p:cNvSpPr/>
          <p:nvPr/>
        </p:nvSpPr>
        <p:spPr>
          <a:xfrm>
            <a:off x="7695639" y="664061"/>
            <a:ext cx="944700" cy="9447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7"/>
          <p:cNvSpPr txBox="1"/>
          <p:nvPr/>
        </p:nvSpPr>
        <p:spPr>
          <a:xfrm>
            <a:off x="7253025" y="1674994"/>
            <a:ext cx="1754400" cy="3387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accent5"/>
                </a:solidFill>
                <a:latin typeface="Arial"/>
                <a:ea typeface="Arial"/>
                <a:cs typeface="Arial"/>
                <a:sym typeface="Arial"/>
              </a:rPr>
              <a:t>Training</a:t>
            </a:r>
            <a:endParaRPr b="1" i="0" sz="1300" u="none" cap="none" strike="noStrike">
              <a:solidFill>
                <a:schemeClr val="accent5"/>
              </a:solidFill>
              <a:latin typeface="Arial"/>
              <a:ea typeface="Arial"/>
              <a:cs typeface="Arial"/>
              <a:sym typeface="Arial"/>
            </a:endParaRPr>
          </a:p>
        </p:txBody>
      </p:sp>
      <p:sp>
        <p:nvSpPr>
          <p:cNvPr id="1379" name="Google Shape;1379;p7"/>
          <p:cNvSpPr txBox="1"/>
          <p:nvPr/>
        </p:nvSpPr>
        <p:spPr>
          <a:xfrm>
            <a:off x="7266824" y="2249323"/>
            <a:ext cx="1754400" cy="1721100"/>
          </a:xfrm>
          <a:prstGeom prst="rect">
            <a:avLst/>
          </a:prstGeom>
          <a:solidFill>
            <a:schemeClr val="dk2"/>
          </a:solid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chemeClr val="lt1"/>
                </a:solidFill>
              </a:rPr>
              <a:t>Created training resources for creating and managing criteria for marketing/sales, onboarding teams, and clients. Updated as features were iteratively improved.</a:t>
            </a:r>
            <a:endParaRPr b="0" i="0" sz="1100" u="none" cap="none" strike="noStrike">
              <a:solidFill>
                <a:schemeClr val="lt1"/>
              </a:solidFill>
              <a:latin typeface="Arial"/>
              <a:ea typeface="Arial"/>
              <a:cs typeface="Arial"/>
              <a:sym typeface="Arial"/>
            </a:endParaRPr>
          </a:p>
        </p:txBody>
      </p:sp>
      <p:pic>
        <p:nvPicPr>
          <p:cNvPr descr="Digitalization Icon 960950" id="1380" name="Google Shape;1380;p7"/>
          <p:cNvPicPr preferRelativeResize="0"/>
          <p:nvPr/>
        </p:nvPicPr>
        <p:blipFill rotWithShape="1">
          <a:blip r:embed="rId5">
            <a:alphaModFix/>
          </a:blip>
          <a:srcRect b="0" l="0" r="0" t="0"/>
          <a:stretch/>
        </p:blipFill>
        <p:spPr>
          <a:xfrm>
            <a:off x="5739189" y="869000"/>
            <a:ext cx="534547" cy="534546"/>
          </a:xfrm>
          <a:prstGeom prst="rect">
            <a:avLst/>
          </a:prstGeom>
          <a:noFill/>
          <a:ln>
            <a:noFill/>
          </a:ln>
        </p:spPr>
      </p:pic>
      <p:pic>
        <p:nvPicPr>
          <p:cNvPr descr="workforce Icon 2019685" id="1381" name="Google Shape;1381;p7"/>
          <p:cNvPicPr preferRelativeResize="0"/>
          <p:nvPr/>
        </p:nvPicPr>
        <p:blipFill rotWithShape="1">
          <a:blip r:embed="rId6">
            <a:alphaModFix/>
          </a:blip>
          <a:srcRect b="0" l="0" r="0" t="0"/>
          <a:stretch/>
        </p:blipFill>
        <p:spPr>
          <a:xfrm>
            <a:off x="7900528" y="868996"/>
            <a:ext cx="534547" cy="534546"/>
          </a:xfrm>
          <a:prstGeom prst="rect">
            <a:avLst/>
          </a:prstGeom>
          <a:noFill/>
          <a:ln>
            <a:noFill/>
          </a:ln>
        </p:spPr>
      </p:pic>
      <p:sp>
        <p:nvSpPr>
          <p:cNvPr id="1382" name="Google Shape;1382;p7"/>
          <p:cNvSpPr/>
          <p:nvPr/>
        </p:nvSpPr>
        <p:spPr>
          <a:xfrm>
            <a:off x="5436713" y="4307944"/>
            <a:ext cx="3667500" cy="495000"/>
          </a:xfrm>
          <a:prstGeom prst="rect">
            <a:avLst/>
          </a:prstGeom>
          <a:solidFill>
            <a:srgbClr val="DB536A"/>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800"/>
              <a:buFont typeface="Arial"/>
              <a:buNone/>
            </a:pPr>
            <a:r>
              <a:rPr b="0" i="1" lang="en" sz="800" u="none" cap="none" strike="noStrike">
                <a:solidFill>
                  <a:srgbClr val="FFFFFF"/>
                </a:solidFill>
                <a:latin typeface="Arial"/>
                <a:ea typeface="Arial"/>
                <a:cs typeface="Arial"/>
                <a:sym typeface="Arial"/>
              </a:rPr>
              <a:t>XX</a:t>
            </a:r>
            <a:endParaRPr b="0" i="1" sz="1100" u="none" cap="none" strike="noStrike">
              <a:solidFill>
                <a:srgbClr val="000000"/>
              </a:solidFill>
              <a:latin typeface="Arial"/>
              <a:ea typeface="Arial"/>
              <a:cs typeface="Arial"/>
              <a:sym typeface="Arial"/>
            </a:endParaRPr>
          </a:p>
        </p:txBody>
      </p:sp>
      <p:pic>
        <p:nvPicPr>
          <p:cNvPr id="1383" name="Google Shape;1383;p7"/>
          <p:cNvPicPr preferRelativeResize="0"/>
          <p:nvPr/>
        </p:nvPicPr>
        <p:blipFill rotWithShape="1">
          <a:blip r:embed="rId7">
            <a:alphaModFix/>
          </a:blip>
          <a:srcRect b="0" l="0" r="0" t="0"/>
          <a:stretch/>
        </p:blipFill>
        <p:spPr>
          <a:xfrm>
            <a:off x="409152" y="3310761"/>
            <a:ext cx="2019845" cy="17210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88" name="Shape 1388"/>
        <p:cNvGrpSpPr/>
        <p:nvPr/>
      </p:nvGrpSpPr>
      <p:grpSpPr>
        <a:xfrm>
          <a:off x="0" y="0"/>
          <a:ext cx="0" cy="0"/>
          <a:chOff x="0" y="0"/>
          <a:chExt cx="0" cy="0"/>
        </a:xfrm>
      </p:grpSpPr>
      <p:sp>
        <p:nvSpPr>
          <p:cNvPr id="1389" name="Google Shape;1389;p8"/>
          <p:cNvSpPr txBox="1"/>
          <p:nvPr>
            <p:ph idx="11" type="ftr"/>
          </p:nvPr>
        </p:nvSpPr>
        <p:spPr>
          <a:xfrm>
            <a:off x="7301106" y="5040630"/>
            <a:ext cx="1323600" cy="1029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1390" name="Google Shape;1390;p8"/>
          <p:cNvSpPr txBox="1"/>
          <p:nvPr/>
        </p:nvSpPr>
        <p:spPr>
          <a:xfrm>
            <a:off x="285751" y="114307"/>
            <a:ext cx="8692800" cy="499200"/>
          </a:xfrm>
          <a:prstGeom prst="rect">
            <a:avLst/>
          </a:prstGeom>
          <a:noFill/>
          <a:ln>
            <a:noFill/>
          </a:ln>
        </p:spPr>
        <p:txBody>
          <a:bodyPr anchorCtr="0" anchor="ctr" bIns="34275" lIns="68575" spcFirstLastPara="1" rIns="68575" wrap="square" tIns="34275">
            <a:noAutofit/>
          </a:bodyPr>
          <a:lstStyle/>
          <a:p>
            <a:pPr indent="0" lvl="0" marL="0" marR="0" rtl="0" algn="l">
              <a:lnSpc>
                <a:spcPct val="85000"/>
              </a:lnSpc>
              <a:spcBef>
                <a:spcPts val="0"/>
              </a:spcBef>
              <a:spcAft>
                <a:spcPts val="0"/>
              </a:spcAft>
              <a:buClr>
                <a:schemeClr val="lt1"/>
              </a:buClr>
              <a:buSzPts val="2400"/>
              <a:buFont typeface="Georgia"/>
              <a:buNone/>
            </a:pPr>
            <a:r>
              <a:rPr b="0" i="0" lang="en" sz="2000" u="none" cap="none" strike="noStrike">
                <a:solidFill>
                  <a:schemeClr val="dk1"/>
                </a:solidFill>
                <a:latin typeface="Georgia"/>
                <a:ea typeface="Georgia"/>
                <a:cs typeface="Georgia"/>
                <a:sym typeface="Georgia"/>
              </a:rPr>
              <a:t>Results</a:t>
            </a:r>
            <a:endParaRPr b="0" i="0" sz="2000" u="none" cap="none" strike="noStrike">
              <a:solidFill>
                <a:srgbClr val="000000"/>
              </a:solidFill>
              <a:latin typeface="Georgia"/>
              <a:ea typeface="Georgia"/>
              <a:cs typeface="Georgia"/>
              <a:sym typeface="Georgia"/>
            </a:endParaRPr>
          </a:p>
        </p:txBody>
      </p:sp>
      <p:sp>
        <p:nvSpPr>
          <p:cNvPr id="1391" name="Google Shape;1391;p8"/>
          <p:cNvSpPr txBox="1"/>
          <p:nvPr/>
        </p:nvSpPr>
        <p:spPr>
          <a:xfrm>
            <a:off x="40481" y="495169"/>
            <a:ext cx="3022200" cy="661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3400"/>
              <a:buFont typeface="Arial"/>
              <a:buNone/>
            </a:pPr>
            <a:r>
              <a:rPr b="1" lang="en" sz="3400">
                <a:solidFill>
                  <a:srgbClr val="DB536A"/>
                </a:solidFill>
              </a:rPr>
              <a:t>67%</a:t>
            </a:r>
            <a:endParaRPr b="1" i="0" sz="3400" u="none" cap="none" strike="noStrike">
              <a:solidFill>
                <a:srgbClr val="DB536A"/>
              </a:solidFill>
              <a:latin typeface="Arial"/>
              <a:ea typeface="Arial"/>
              <a:cs typeface="Arial"/>
              <a:sym typeface="Arial"/>
            </a:endParaRPr>
          </a:p>
        </p:txBody>
      </p:sp>
      <p:sp>
        <p:nvSpPr>
          <p:cNvPr id="1392" name="Google Shape;1392;p8"/>
          <p:cNvSpPr txBox="1"/>
          <p:nvPr/>
        </p:nvSpPr>
        <p:spPr>
          <a:xfrm>
            <a:off x="379800" y="1013344"/>
            <a:ext cx="2186700" cy="4155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a:t>
            </a:r>
            <a:r>
              <a:rPr b="1" lang="en" sz="900"/>
              <a:t>average decrease of onboarding turnaround time</a:t>
            </a:r>
            <a:endParaRPr b="1" i="0" sz="900" u="none" cap="none" strike="noStrike">
              <a:solidFill>
                <a:srgbClr val="000000"/>
              </a:solidFill>
              <a:latin typeface="Arial"/>
              <a:ea typeface="Arial"/>
              <a:cs typeface="Arial"/>
              <a:sym typeface="Arial"/>
            </a:endParaRPr>
          </a:p>
        </p:txBody>
      </p:sp>
      <p:sp>
        <p:nvSpPr>
          <p:cNvPr id="1393" name="Google Shape;1393;p8"/>
          <p:cNvSpPr txBox="1"/>
          <p:nvPr/>
        </p:nvSpPr>
        <p:spPr>
          <a:xfrm>
            <a:off x="3624281" y="495169"/>
            <a:ext cx="1796100" cy="661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3400"/>
              <a:buFont typeface="Arial"/>
              <a:buNone/>
            </a:pPr>
            <a:r>
              <a:rPr b="1" lang="en" sz="3400">
                <a:solidFill>
                  <a:srgbClr val="DB536A"/>
                </a:solidFill>
              </a:rPr>
              <a:t>50</a:t>
            </a:r>
            <a:r>
              <a:rPr b="1" i="0" lang="en" sz="3400" u="none" cap="none" strike="noStrike">
                <a:solidFill>
                  <a:srgbClr val="DB536A"/>
                </a:solidFill>
                <a:latin typeface="Arial"/>
                <a:ea typeface="Arial"/>
                <a:cs typeface="Arial"/>
                <a:sym typeface="Arial"/>
              </a:rPr>
              <a:t>%</a:t>
            </a:r>
            <a:endParaRPr b="1" i="0" sz="3400" u="none" cap="none" strike="noStrike">
              <a:solidFill>
                <a:srgbClr val="DB536A"/>
              </a:solidFill>
              <a:latin typeface="Arial"/>
              <a:ea typeface="Arial"/>
              <a:cs typeface="Arial"/>
              <a:sym typeface="Arial"/>
            </a:endParaRPr>
          </a:p>
        </p:txBody>
      </p:sp>
      <p:sp>
        <p:nvSpPr>
          <p:cNvPr id="1394" name="Google Shape;1394;p8"/>
          <p:cNvSpPr txBox="1"/>
          <p:nvPr/>
        </p:nvSpPr>
        <p:spPr>
          <a:xfrm>
            <a:off x="2858831" y="1013344"/>
            <a:ext cx="3357000" cy="277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...average </a:t>
            </a:r>
            <a:r>
              <a:rPr b="1" lang="en" sz="900"/>
              <a:t>decrease in surveyed high-risk clients</a:t>
            </a:r>
            <a:endParaRPr b="1" i="0" sz="900" u="none" cap="none" strike="noStrike">
              <a:solidFill>
                <a:srgbClr val="000000"/>
              </a:solidFill>
              <a:latin typeface="Arial"/>
              <a:ea typeface="Arial"/>
              <a:cs typeface="Arial"/>
              <a:sym typeface="Arial"/>
            </a:endParaRPr>
          </a:p>
        </p:txBody>
      </p:sp>
      <p:sp>
        <p:nvSpPr>
          <p:cNvPr id="1395" name="Google Shape;1395;p8"/>
          <p:cNvSpPr txBox="1"/>
          <p:nvPr/>
        </p:nvSpPr>
        <p:spPr>
          <a:xfrm>
            <a:off x="7488222" y="4869180"/>
            <a:ext cx="13236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396" name="Google Shape;1396;p8"/>
          <p:cNvSpPr txBox="1"/>
          <p:nvPr/>
        </p:nvSpPr>
        <p:spPr>
          <a:xfrm>
            <a:off x="6463656" y="495169"/>
            <a:ext cx="1796100" cy="661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Clr>
                <a:schemeClr val="dk1"/>
              </a:buClr>
              <a:buSzPts val="3400"/>
              <a:buFont typeface="Arial"/>
              <a:buNone/>
            </a:pPr>
            <a:r>
              <a:rPr b="1" lang="en" sz="3400">
                <a:solidFill>
                  <a:srgbClr val="DB536A"/>
                </a:solidFill>
              </a:rPr>
              <a:t>70%</a:t>
            </a:r>
            <a:endParaRPr b="1" sz="3400">
              <a:solidFill>
                <a:srgbClr val="DB536A"/>
              </a:solidFill>
            </a:endParaRPr>
          </a:p>
        </p:txBody>
      </p:sp>
      <p:sp>
        <p:nvSpPr>
          <p:cNvPr id="1397" name="Google Shape;1397;p8"/>
          <p:cNvSpPr txBox="1"/>
          <p:nvPr/>
        </p:nvSpPr>
        <p:spPr>
          <a:xfrm>
            <a:off x="6084000" y="1013350"/>
            <a:ext cx="2643900" cy="4155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Clr>
                <a:schemeClr val="dk1"/>
              </a:buClr>
              <a:buSzPts val="900"/>
              <a:buFont typeface="Arial"/>
              <a:buNone/>
            </a:pPr>
            <a:r>
              <a:rPr b="1" lang="en" sz="900">
                <a:solidFill>
                  <a:schemeClr val="dk1"/>
                </a:solidFill>
              </a:rPr>
              <a:t>...average decrease of unplanned roadmap injections for involved engineering teams</a:t>
            </a:r>
            <a:endParaRPr b="1" sz="900"/>
          </a:p>
        </p:txBody>
      </p:sp>
      <p:grpSp>
        <p:nvGrpSpPr>
          <p:cNvPr id="1398" name="Google Shape;1398;p8"/>
          <p:cNvGrpSpPr/>
          <p:nvPr/>
        </p:nvGrpSpPr>
        <p:grpSpPr>
          <a:xfrm>
            <a:off x="303781" y="1428832"/>
            <a:ext cx="2549647" cy="3484938"/>
            <a:chOff x="303781" y="1428832"/>
            <a:chExt cx="2549647" cy="3484938"/>
          </a:xfrm>
        </p:grpSpPr>
        <p:grpSp>
          <p:nvGrpSpPr>
            <p:cNvPr id="1399" name="Google Shape;1399;p8"/>
            <p:cNvGrpSpPr/>
            <p:nvPr/>
          </p:nvGrpSpPr>
          <p:grpSpPr>
            <a:xfrm>
              <a:off x="303781" y="1428832"/>
              <a:ext cx="2549647" cy="3484938"/>
              <a:chOff x="3312887" y="2108378"/>
              <a:chExt cx="2463903" cy="4014905"/>
            </a:xfrm>
          </p:grpSpPr>
          <p:sp>
            <p:nvSpPr>
              <p:cNvPr id="1400" name="Google Shape;1400;p8"/>
              <p:cNvSpPr/>
              <p:nvPr/>
            </p:nvSpPr>
            <p:spPr>
              <a:xfrm>
                <a:off x="3312887" y="2108383"/>
                <a:ext cx="2463900" cy="4014900"/>
              </a:xfrm>
              <a:prstGeom prst="roundRect">
                <a:avLst>
                  <a:gd fmla="val 481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sp>
            <p:nvSpPr>
              <p:cNvPr id="1401" name="Google Shape;1401;p8"/>
              <p:cNvSpPr/>
              <p:nvPr/>
            </p:nvSpPr>
            <p:spPr>
              <a:xfrm>
                <a:off x="3312890" y="2108378"/>
                <a:ext cx="2463900" cy="867900"/>
              </a:xfrm>
              <a:prstGeom prst="round2SameRect">
                <a:avLst>
                  <a:gd fmla="val 10686" name="adj1"/>
                  <a:gd fmla="val 0" name="adj2"/>
                </a:avLst>
              </a:prstGeom>
              <a:solidFill>
                <a:srgbClr val="DB53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grpSp>
        <p:sp>
          <p:nvSpPr>
            <p:cNvPr id="1402" name="Google Shape;1402;p8"/>
            <p:cNvSpPr/>
            <p:nvPr/>
          </p:nvSpPr>
          <p:spPr>
            <a:xfrm>
              <a:off x="1072917" y="1759028"/>
              <a:ext cx="1029600" cy="770400"/>
            </a:xfrm>
            <a:prstGeom prst="ellipse">
              <a:avLst/>
            </a:prstGeom>
            <a:solidFill>
              <a:srgbClr val="DB53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sp>
          <p:nvSpPr>
            <p:cNvPr id="1403" name="Google Shape;1403;p8"/>
            <p:cNvSpPr/>
            <p:nvPr/>
          </p:nvSpPr>
          <p:spPr>
            <a:xfrm>
              <a:off x="1180198" y="1839301"/>
              <a:ext cx="815100" cy="6099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sp>
          <p:nvSpPr>
            <p:cNvPr id="1404" name="Google Shape;1404;p8"/>
            <p:cNvSpPr txBox="1"/>
            <p:nvPr/>
          </p:nvSpPr>
          <p:spPr>
            <a:xfrm>
              <a:off x="360770" y="1436447"/>
              <a:ext cx="24699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FFFFFF"/>
                  </a:solidFill>
                  <a:latin typeface="Arial"/>
                  <a:ea typeface="Arial"/>
                  <a:cs typeface="Arial"/>
                  <a:sym typeface="Arial"/>
                </a:rPr>
                <a:t>Onboarding</a:t>
              </a:r>
              <a:endParaRPr b="1" i="0" sz="1700" u="none" cap="none" strike="noStrike">
                <a:solidFill>
                  <a:srgbClr val="FFFFFF"/>
                </a:solidFill>
                <a:latin typeface="Arial"/>
                <a:ea typeface="Arial"/>
                <a:cs typeface="Arial"/>
                <a:sym typeface="Arial"/>
              </a:endParaRPr>
            </a:p>
          </p:txBody>
        </p:sp>
        <p:sp>
          <p:nvSpPr>
            <p:cNvPr id="1405" name="Google Shape;1405;p8"/>
            <p:cNvSpPr txBox="1"/>
            <p:nvPr/>
          </p:nvSpPr>
          <p:spPr>
            <a:xfrm>
              <a:off x="329106" y="2445876"/>
              <a:ext cx="2469900" cy="242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200"/>
                <a:t>Increased Throughput</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Arial"/>
                  <a:ea typeface="Arial"/>
                  <a:cs typeface="Arial"/>
                  <a:sym typeface="Arial"/>
                </a:rPr>
                <a:t>↑ Volume of </a:t>
              </a:r>
              <a:r>
                <a:rPr lang="en" sz="1200"/>
                <a:t>completed client configurations</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1" lang="en" sz="1200"/>
                <a:t>Template Configurations</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Arial"/>
                  <a:ea typeface="Arial"/>
                  <a:cs typeface="Arial"/>
                  <a:sym typeface="Arial"/>
                </a:rPr>
                <a:t>↓ </a:t>
              </a:r>
              <a:r>
                <a:rPr lang="en" sz="1200"/>
                <a:t>Number of incorrect client configurations</a:t>
              </a:r>
              <a:endParaRPr b="0" i="0" sz="1200" u="none" cap="none" strike="noStrike">
                <a:solidFill>
                  <a:srgbClr val="000000"/>
                </a:solidFill>
                <a:latin typeface="Arial"/>
                <a:ea typeface="Arial"/>
                <a:cs typeface="Arial"/>
                <a:sym typeface="Arial"/>
              </a:endParaRPr>
            </a:p>
          </p:txBody>
        </p:sp>
        <p:pic>
          <p:nvPicPr>
            <p:cNvPr id="1406" name="Google Shape;1406;p8"/>
            <p:cNvPicPr preferRelativeResize="0"/>
            <p:nvPr/>
          </p:nvPicPr>
          <p:blipFill rotWithShape="1">
            <a:blip r:embed="rId4">
              <a:alphaModFix/>
            </a:blip>
            <a:srcRect b="0" l="0" r="0" t="0"/>
            <a:stretch/>
          </p:blipFill>
          <p:spPr>
            <a:xfrm>
              <a:off x="1390960" y="1988678"/>
              <a:ext cx="393478" cy="331855"/>
            </a:xfrm>
            <a:prstGeom prst="rect">
              <a:avLst/>
            </a:prstGeom>
            <a:noFill/>
            <a:ln>
              <a:noFill/>
            </a:ln>
          </p:spPr>
        </p:pic>
      </p:grpSp>
      <p:grpSp>
        <p:nvGrpSpPr>
          <p:cNvPr id="1407" name="Google Shape;1407;p8"/>
          <p:cNvGrpSpPr/>
          <p:nvPr/>
        </p:nvGrpSpPr>
        <p:grpSpPr>
          <a:xfrm>
            <a:off x="3237481" y="1428832"/>
            <a:ext cx="2549647" cy="3484938"/>
            <a:chOff x="3351781" y="1428832"/>
            <a:chExt cx="2549647" cy="3484938"/>
          </a:xfrm>
        </p:grpSpPr>
        <p:grpSp>
          <p:nvGrpSpPr>
            <p:cNvPr id="1408" name="Google Shape;1408;p8"/>
            <p:cNvGrpSpPr/>
            <p:nvPr/>
          </p:nvGrpSpPr>
          <p:grpSpPr>
            <a:xfrm>
              <a:off x="3351781" y="1428832"/>
              <a:ext cx="2549647" cy="3484938"/>
              <a:chOff x="3312887" y="2108378"/>
              <a:chExt cx="2463903" cy="4014905"/>
            </a:xfrm>
          </p:grpSpPr>
          <p:sp>
            <p:nvSpPr>
              <p:cNvPr id="1409" name="Google Shape;1409;p8"/>
              <p:cNvSpPr/>
              <p:nvPr/>
            </p:nvSpPr>
            <p:spPr>
              <a:xfrm>
                <a:off x="3312887" y="2108383"/>
                <a:ext cx="2463900" cy="4014900"/>
              </a:xfrm>
              <a:prstGeom prst="roundRect">
                <a:avLst>
                  <a:gd fmla="val 481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sp>
            <p:nvSpPr>
              <p:cNvPr id="1410" name="Google Shape;1410;p8"/>
              <p:cNvSpPr/>
              <p:nvPr/>
            </p:nvSpPr>
            <p:spPr>
              <a:xfrm>
                <a:off x="3312890" y="2108378"/>
                <a:ext cx="2463900" cy="867900"/>
              </a:xfrm>
              <a:prstGeom prst="round2SameRect">
                <a:avLst>
                  <a:gd fmla="val 10686" name="adj1"/>
                  <a:gd fmla="val 0" name="adj2"/>
                </a:avLst>
              </a:prstGeom>
              <a:solidFill>
                <a:srgbClr val="DB53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grpSp>
        <p:sp>
          <p:nvSpPr>
            <p:cNvPr id="1411" name="Google Shape;1411;p8"/>
            <p:cNvSpPr/>
            <p:nvPr/>
          </p:nvSpPr>
          <p:spPr>
            <a:xfrm>
              <a:off x="4120917" y="1759028"/>
              <a:ext cx="1029600" cy="770400"/>
            </a:xfrm>
            <a:prstGeom prst="ellipse">
              <a:avLst/>
            </a:prstGeom>
            <a:solidFill>
              <a:srgbClr val="DB53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sp>
          <p:nvSpPr>
            <p:cNvPr id="1412" name="Google Shape;1412;p8"/>
            <p:cNvSpPr/>
            <p:nvPr/>
          </p:nvSpPr>
          <p:spPr>
            <a:xfrm>
              <a:off x="4228198" y="1839301"/>
              <a:ext cx="815100" cy="6099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sp>
          <p:nvSpPr>
            <p:cNvPr id="1413" name="Google Shape;1413;p8"/>
            <p:cNvSpPr txBox="1"/>
            <p:nvPr/>
          </p:nvSpPr>
          <p:spPr>
            <a:xfrm>
              <a:off x="3408770" y="1436447"/>
              <a:ext cx="24699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1" lang="en" sz="1700">
                  <a:solidFill>
                    <a:srgbClr val="FFFFFF"/>
                  </a:solidFill>
                </a:rPr>
                <a:t>Marketing/Sales</a:t>
              </a:r>
              <a:endParaRPr b="1" i="0" sz="1700" u="none" cap="none" strike="noStrike">
                <a:solidFill>
                  <a:srgbClr val="FFFFFF"/>
                </a:solidFill>
                <a:latin typeface="Arial"/>
                <a:ea typeface="Arial"/>
                <a:cs typeface="Arial"/>
                <a:sym typeface="Arial"/>
              </a:endParaRPr>
            </a:p>
          </p:txBody>
        </p:sp>
        <p:sp>
          <p:nvSpPr>
            <p:cNvPr id="1414" name="Google Shape;1414;p8"/>
            <p:cNvSpPr txBox="1"/>
            <p:nvPr/>
          </p:nvSpPr>
          <p:spPr>
            <a:xfrm>
              <a:off x="3377106" y="2445876"/>
              <a:ext cx="2469900" cy="242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200"/>
                <a:t>Simplified Audit Process</a:t>
              </a:r>
              <a:endParaRPr b="1" i="0" sz="1200" u="none" cap="none" strike="noStrike">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sz="1200">
                  <a:solidFill>
                    <a:schemeClr val="dk1"/>
                  </a:solidFill>
                </a:rPr>
                <a:t>↑ Volume of prospect calls due to simplified client functionality request audit process</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1" lang="en" sz="1200"/>
                <a:t>Product Understanding</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Arial"/>
                  <a:ea typeface="Arial"/>
                  <a:cs typeface="Arial"/>
                  <a:sym typeface="Arial"/>
                </a:rPr>
                <a:t>↓ Number of </a:t>
              </a:r>
              <a:r>
                <a:rPr lang="en" sz="1200"/>
                <a:t>incidents due to misunderstood product capabilities</a:t>
              </a:r>
              <a:endParaRPr b="0" i="0" sz="1200" u="none" cap="none" strike="noStrike">
                <a:solidFill>
                  <a:srgbClr val="000000"/>
                </a:solidFill>
                <a:latin typeface="Arial"/>
                <a:ea typeface="Arial"/>
                <a:cs typeface="Arial"/>
                <a:sym typeface="Arial"/>
              </a:endParaRPr>
            </a:p>
          </p:txBody>
        </p:sp>
        <p:pic>
          <p:nvPicPr>
            <p:cNvPr id="1415" name="Google Shape;1415;p8"/>
            <p:cNvPicPr preferRelativeResize="0"/>
            <p:nvPr/>
          </p:nvPicPr>
          <p:blipFill rotWithShape="1">
            <a:blip r:embed="rId5">
              <a:alphaModFix/>
            </a:blip>
            <a:srcRect b="0" l="0" r="0" t="0"/>
            <a:stretch/>
          </p:blipFill>
          <p:spPr>
            <a:xfrm>
              <a:off x="4438960" y="1988678"/>
              <a:ext cx="393478" cy="331855"/>
            </a:xfrm>
            <a:prstGeom prst="rect">
              <a:avLst/>
            </a:prstGeom>
            <a:noFill/>
            <a:ln>
              <a:noFill/>
            </a:ln>
          </p:spPr>
        </p:pic>
      </p:grpSp>
      <p:grpSp>
        <p:nvGrpSpPr>
          <p:cNvPr id="1416" name="Google Shape;1416;p8"/>
          <p:cNvGrpSpPr/>
          <p:nvPr/>
        </p:nvGrpSpPr>
        <p:grpSpPr>
          <a:xfrm>
            <a:off x="6171181" y="1428832"/>
            <a:ext cx="2549647" cy="3484938"/>
            <a:chOff x="6171181" y="1428832"/>
            <a:chExt cx="2549647" cy="3484938"/>
          </a:xfrm>
        </p:grpSpPr>
        <p:grpSp>
          <p:nvGrpSpPr>
            <p:cNvPr id="1417" name="Google Shape;1417;p8"/>
            <p:cNvGrpSpPr/>
            <p:nvPr/>
          </p:nvGrpSpPr>
          <p:grpSpPr>
            <a:xfrm>
              <a:off x="6171181" y="1428832"/>
              <a:ext cx="2549647" cy="3484938"/>
              <a:chOff x="3312887" y="2108378"/>
              <a:chExt cx="2463903" cy="4014905"/>
            </a:xfrm>
          </p:grpSpPr>
          <p:sp>
            <p:nvSpPr>
              <p:cNvPr id="1418" name="Google Shape;1418;p8"/>
              <p:cNvSpPr/>
              <p:nvPr/>
            </p:nvSpPr>
            <p:spPr>
              <a:xfrm>
                <a:off x="3312887" y="2108383"/>
                <a:ext cx="2463900" cy="4014900"/>
              </a:xfrm>
              <a:prstGeom prst="roundRect">
                <a:avLst>
                  <a:gd fmla="val 481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sp>
            <p:nvSpPr>
              <p:cNvPr id="1419" name="Google Shape;1419;p8"/>
              <p:cNvSpPr/>
              <p:nvPr/>
            </p:nvSpPr>
            <p:spPr>
              <a:xfrm>
                <a:off x="3312890" y="2108378"/>
                <a:ext cx="2463900" cy="867900"/>
              </a:xfrm>
              <a:prstGeom prst="round2SameRect">
                <a:avLst>
                  <a:gd fmla="val 10686" name="adj1"/>
                  <a:gd fmla="val 0" name="adj2"/>
                </a:avLst>
              </a:prstGeom>
              <a:solidFill>
                <a:srgbClr val="DB53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grpSp>
        <p:sp>
          <p:nvSpPr>
            <p:cNvPr id="1420" name="Google Shape;1420;p8"/>
            <p:cNvSpPr/>
            <p:nvPr/>
          </p:nvSpPr>
          <p:spPr>
            <a:xfrm>
              <a:off x="6940317" y="1759028"/>
              <a:ext cx="1029600" cy="770400"/>
            </a:xfrm>
            <a:prstGeom prst="ellipse">
              <a:avLst/>
            </a:prstGeom>
            <a:solidFill>
              <a:srgbClr val="DB53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sp>
          <p:nvSpPr>
            <p:cNvPr id="1421" name="Google Shape;1421;p8"/>
            <p:cNvSpPr/>
            <p:nvPr/>
          </p:nvSpPr>
          <p:spPr>
            <a:xfrm>
              <a:off x="7047598" y="1839301"/>
              <a:ext cx="815100" cy="6099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sp>
          <p:nvSpPr>
            <p:cNvPr id="1422" name="Google Shape;1422;p8"/>
            <p:cNvSpPr txBox="1"/>
            <p:nvPr/>
          </p:nvSpPr>
          <p:spPr>
            <a:xfrm>
              <a:off x="6228170" y="1436447"/>
              <a:ext cx="24699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1" lang="en" sz="1700">
                  <a:solidFill>
                    <a:srgbClr val="FFFFFF"/>
                  </a:solidFill>
                </a:rPr>
                <a:t>Engineering</a:t>
              </a:r>
              <a:endParaRPr b="1" i="0" sz="1700" u="none" cap="none" strike="noStrike">
                <a:solidFill>
                  <a:srgbClr val="FFFFFF"/>
                </a:solidFill>
                <a:latin typeface="Arial"/>
                <a:ea typeface="Arial"/>
                <a:cs typeface="Arial"/>
                <a:sym typeface="Arial"/>
              </a:endParaRPr>
            </a:p>
          </p:txBody>
        </p:sp>
        <p:sp>
          <p:nvSpPr>
            <p:cNvPr id="1423" name="Google Shape;1423;p8"/>
            <p:cNvSpPr txBox="1"/>
            <p:nvPr/>
          </p:nvSpPr>
          <p:spPr>
            <a:xfrm>
              <a:off x="6196506" y="2445876"/>
              <a:ext cx="2469900" cy="242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200"/>
                <a:t>Technical Maintenance</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Arial"/>
                  <a:ea typeface="Arial"/>
                  <a:cs typeface="Arial"/>
                  <a:sym typeface="Arial"/>
                </a:rPr>
                <a:t>↑ </a:t>
              </a:r>
              <a:r>
                <a:rPr lang="en" sz="1200"/>
                <a:t>Volume of technical debt tickets created, prioritized, and completed</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1" lang="en" sz="1200"/>
                <a:t>Roadmap Resilience</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Arial"/>
                  <a:ea typeface="Arial"/>
                  <a:cs typeface="Arial"/>
                  <a:sym typeface="Arial"/>
                </a:rPr>
                <a:t>↓ Number of </a:t>
              </a:r>
              <a:r>
                <a:rPr lang="en" sz="1200"/>
                <a:t>deprioritized technical initiatives</a:t>
              </a:r>
              <a:endParaRPr b="0" i="0" sz="1200" u="none" cap="none" strike="noStrike">
                <a:solidFill>
                  <a:srgbClr val="000000"/>
                </a:solidFill>
                <a:latin typeface="Arial"/>
                <a:ea typeface="Arial"/>
                <a:cs typeface="Arial"/>
                <a:sym typeface="Arial"/>
              </a:endParaRPr>
            </a:p>
          </p:txBody>
        </p:sp>
        <p:pic>
          <p:nvPicPr>
            <p:cNvPr id="1424" name="Google Shape;1424;p8"/>
            <p:cNvPicPr preferRelativeResize="0"/>
            <p:nvPr/>
          </p:nvPicPr>
          <p:blipFill rotWithShape="1">
            <a:blip r:embed="rId5">
              <a:alphaModFix/>
            </a:blip>
            <a:srcRect b="0" l="0" r="0" t="0"/>
            <a:stretch/>
          </p:blipFill>
          <p:spPr>
            <a:xfrm>
              <a:off x="7258360" y="1988678"/>
              <a:ext cx="393478" cy="33185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9"/>
          <p:cNvPicPr preferRelativeResize="0"/>
          <p:nvPr/>
        </p:nvPicPr>
        <p:blipFill rotWithShape="1">
          <a:blip r:embed="rId3">
            <a:alphaModFix amt="78000"/>
          </a:blip>
          <a:srcRect b="82658" l="0" r="0" t="0"/>
          <a:stretch/>
        </p:blipFill>
        <p:spPr>
          <a:xfrm>
            <a:off x="0" y="1053"/>
            <a:ext cx="9143997" cy="891599"/>
          </a:xfrm>
          <a:prstGeom prst="rect">
            <a:avLst/>
          </a:prstGeom>
          <a:noFill/>
          <a:ln>
            <a:noFill/>
          </a:ln>
        </p:spPr>
      </p:pic>
      <p:sp>
        <p:nvSpPr>
          <p:cNvPr id="1430" name="Google Shape;1430;p9"/>
          <p:cNvSpPr/>
          <p:nvPr/>
        </p:nvSpPr>
        <p:spPr>
          <a:xfrm>
            <a:off x="0" y="0"/>
            <a:ext cx="5018916" cy="891540"/>
          </a:xfrm>
          <a:custGeom>
            <a:rect b="b" l="l" r="r" t="t"/>
            <a:pathLst>
              <a:path extrusionOk="0" h="1651000" w="5325110">
                <a:moveTo>
                  <a:pt x="0" y="1650466"/>
                </a:moveTo>
                <a:lnTo>
                  <a:pt x="5324877" y="1650466"/>
                </a:lnTo>
                <a:lnTo>
                  <a:pt x="5324877" y="0"/>
                </a:lnTo>
                <a:lnTo>
                  <a:pt x="0" y="0"/>
                </a:lnTo>
                <a:lnTo>
                  <a:pt x="0" y="1650466"/>
                </a:lnTo>
                <a:close/>
              </a:path>
            </a:pathLst>
          </a:custGeom>
          <a:solidFill>
            <a:srgbClr val="464646">
              <a:alpha val="9490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1431" name="Google Shape;1431;p9"/>
          <p:cNvSpPr txBox="1"/>
          <p:nvPr/>
        </p:nvSpPr>
        <p:spPr>
          <a:xfrm>
            <a:off x="154250" y="96375"/>
            <a:ext cx="4700400" cy="314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EFEFEF"/>
                </a:solidFill>
                <a:latin typeface="Georgia"/>
                <a:ea typeface="Georgia"/>
                <a:cs typeface="Georgia"/>
                <a:sym typeface="Georgia"/>
              </a:rPr>
              <a:t>Lessons Learned</a:t>
            </a:r>
            <a:endParaRPr b="1" i="0" sz="1900" u="none" cap="none" strike="noStrike">
              <a:solidFill>
                <a:srgbClr val="EFEFEF"/>
              </a:solidFill>
              <a:latin typeface="Georgia"/>
              <a:ea typeface="Georgia"/>
              <a:cs typeface="Georgia"/>
              <a:sym typeface="Georgia"/>
            </a:endParaRPr>
          </a:p>
        </p:txBody>
      </p:sp>
      <p:sp>
        <p:nvSpPr>
          <p:cNvPr id="1432" name="Google Shape;1432;p9"/>
          <p:cNvSpPr/>
          <p:nvPr/>
        </p:nvSpPr>
        <p:spPr>
          <a:xfrm>
            <a:off x="-10125" y="550350"/>
            <a:ext cx="9144000" cy="109200"/>
          </a:xfrm>
          <a:prstGeom prst="rect">
            <a:avLst/>
          </a:prstGeom>
          <a:solidFill>
            <a:srgbClr val="FFB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9"/>
          <p:cNvSpPr/>
          <p:nvPr/>
        </p:nvSpPr>
        <p:spPr>
          <a:xfrm>
            <a:off x="5124850" y="-50"/>
            <a:ext cx="138900" cy="891600"/>
          </a:xfrm>
          <a:prstGeom prst="rect">
            <a:avLst/>
          </a:prstGeom>
          <a:solidFill>
            <a:srgbClr val="FFB600">
              <a:alpha val="85098"/>
            </a:srgbClr>
          </a:solidFill>
          <a:ln cap="flat" cmpd="sng" w="9525">
            <a:solidFill>
              <a:srgbClr val="FFB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9"/>
          <p:cNvSpPr/>
          <p:nvPr/>
        </p:nvSpPr>
        <p:spPr>
          <a:xfrm>
            <a:off x="-10125" y="702750"/>
            <a:ext cx="9144000" cy="1092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9"/>
          <p:cNvSpPr/>
          <p:nvPr/>
        </p:nvSpPr>
        <p:spPr>
          <a:xfrm>
            <a:off x="5353450" y="-50"/>
            <a:ext cx="138900" cy="8916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9"/>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437" name="Google Shape;1437;p9"/>
          <p:cNvSpPr txBox="1"/>
          <p:nvPr/>
        </p:nvSpPr>
        <p:spPr>
          <a:xfrm>
            <a:off x="7488222" y="4869180"/>
            <a:ext cx="13236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pic>
        <p:nvPicPr>
          <p:cNvPr id="1438" name="Google Shape;1438;p9"/>
          <p:cNvPicPr preferRelativeResize="0"/>
          <p:nvPr/>
        </p:nvPicPr>
        <p:blipFill rotWithShape="1">
          <a:blip r:embed="rId4">
            <a:alphaModFix/>
          </a:blip>
          <a:srcRect b="0" l="0" r="0" t="0"/>
          <a:stretch/>
        </p:blipFill>
        <p:spPr>
          <a:xfrm>
            <a:off x="981530" y="1067625"/>
            <a:ext cx="6995214" cy="1868730"/>
          </a:xfrm>
          <a:prstGeom prst="rect">
            <a:avLst/>
          </a:prstGeom>
          <a:noFill/>
          <a:ln>
            <a:noFill/>
          </a:ln>
        </p:spPr>
      </p:pic>
      <p:sp>
        <p:nvSpPr>
          <p:cNvPr id="1439" name="Google Shape;1439;p9"/>
          <p:cNvSpPr txBox="1"/>
          <p:nvPr/>
        </p:nvSpPr>
        <p:spPr>
          <a:xfrm>
            <a:off x="734511" y="3496832"/>
            <a:ext cx="2311500" cy="113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500"/>
              </a:spcAft>
              <a:buClr>
                <a:srgbClr val="000000"/>
              </a:buClr>
              <a:buSzPts val="1600"/>
              <a:buFont typeface="Arial"/>
              <a:buNone/>
            </a:pPr>
            <a:r>
              <a:rPr b="1" i="1" lang="en" sz="1600">
                <a:latin typeface="Georgia"/>
                <a:ea typeface="Georgia"/>
                <a:cs typeface="Georgia"/>
                <a:sym typeface="Georgia"/>
              </a:rPr>
              <a:t>Need to enable understanding between marketing/sales and engineering</a:t>
            </a:r>
            <a:endParaRPr b="1" i="1" sz="1600" u="none" cap="none" strike="noStrike">
              <a:solidFill>
                <a:srgbClr val="000000"/>
              </a:solidFill>
              <a:latin typeface="Georgia"/>
              <a:ea typeface="Georgia"/>
              <a:cs typeface="Georgia"/>
              <a:sym typeface="Georgia"/>
            </a:endParaRPr>
          </a:p>
        </p:txBody>
      </p:sp>
      <p:sp>
        <p:nvSpPr>
          <p:cNvPr id="1440" name="Google Shape;1440;p9"/>
          <p:cNvSpPr txBox="1"/>
          <p:nvPr/>
        </p:nvSpPr>
        <p:spPr>
          <a:xfrm>
            <a:off x="3249111" y="3496832"/>
            <a:ext cx="2311500" cy="113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500"/>
              </a:spcAft>
              <a:buClr>
                <a:srgbClr val="000000"/>
              </a:buClr>
              <a:buSzPts val="1600"/>
              <a:buFont typeface="Arial"/>
              <a:buNone/>
            </a:pPr>
            <a:r>
              <a:rPr b="1" i="1" lang="en" sz="1600">
                <a:latin typeface="Georgia"/>
                <a:ea typeface="Georgia"/>
                <a:cs typeface="Georgia"/>
                <a:sym typeface="Georgia"/>
              </a:rPr>
              <a:t>Fail fast and learn quickly. Fail as inexpensively and reversibly as possible. </a:t>
            </a:r>
            <a:endParaRPr b="1" i="1" sz="1600" u="none" cap="none" strike="noStrike">
              <a:solidFill>
                <a:srgbClr val="000000"/>
              </a:solidFill>
              <a:latin typeface="Georgia"/>
              <a:ea typeface="Georgia"/>
              <a:cs typeface="Georgia"/>
              <a:sym typeface="Georgia"/>
            </a:endParaRPr>
          </a:p>
        </p:txBody>
      </p:sp>
      <p:sp>
        <p:nvSpPr>
          <p:cNvPr id="1441" name="Google Shape;1441;p9"/>
          <p:cNvSpPr txBox="1"/>
          <p:nvPr/>
        </p:nvSpPr>
        <p:spPr>
          <a:xfrm>
            <a:off x="5916111" y="3496832"/>
            <a:ext cx="2311500" cy="113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500"/>
              </a:spcAft>
              <a:buClr>
                <a:srgbClr val="000000"/>
              </a:buClr>
              <a:buSzPts val="1600"/>
              <a:buFont typeface="Arial"/>
              <a:buNone/>
            </a:pPr>
            <a:r>
              <a:rPr b="1" i="1" lang="en" sz="1600">
                <a:latin typeface="Georgia"/>
                <a:ea typeface="Georgia"/>
                <a:cs typeface="Georgia"/>
                <a:sym typeface="Georgia"/>
              </a:rPr>
              <a:t>Don’t take clients at face value, investigate what they’re really saying</a:t>
            </a:r>
            <a:endParaRPr b="1" i="1" sz="1600" u="none" cap="none" strike="noStrike">
              <a:solidFill>
                <a:srgbClr val="000000"/>
              </a:solidFill>
              <a:latin typeface="Georgia"/>
              <a:ea typeface="Georgia"/>
              <a:cs typeface="Georgia"/>
              <a:sym typeface="Georgia"/>
            </a:endParaRPr>
          </a:p>
        </p:txBody>
      </p:sp>
      <p:sp>
        <p:nvSpPr>
          <p:cNvPr id="1442" name="Google Shape;1442;p9"/>
          <p:cNvSpPr txBox="1"/>
          <p:nvPr/>
        </p:nvSpPr>
        <p:spPr>
          <a:xfrm>
            <a:off x="734500" y="3039630"/>
            <a:ext cx="2311500" cy="314100"/>
          </a:xfrm>
          <a:prstGeom prst="rect">
            <a:avLst/>
          </a:prstGeom>
          <a:solidFill>
            <a:srgbClr val="EFEFEF"/>
          </a:solidFill>
          <a:ln>
            <a:noFill/>
          </a:ln>
        </p:spPr>
        <p:txBody>
          <a:bodyPr anchorCtr="0" anchor="t" bIns="0" lIns="0" spcFirstLastPara="1" rIns="0" wrap="square" tIns="0">
            <a:noAutofit/>
          </a:bodyPr>
          <a:lstStyle/>
          <a:p>
            <a:pPr indent="0" lvl="0" marL="0" marR="0" rtl="0" algn="ctr">
              <a:lnSpc>
                <a:spcPct val="100000"/>
              </a:lnSpc>
              <a:spcBef>
                <a:spcPts val="0"/>
              </a:spcBef>
              <a:spcAft>
                <a:spcPts val="500"/>
              </a:spcAft>
              <a:buClr>
                <a:srgbClr val="000000"/>
              </a:buClr>
              <a:buSzPts val="1600"/>
              <a:buFont typeface="Arial"/>
              <a:buNone/>
            </a:pPr>
            <a:r>
              <a:rPr b="0" i="0" lang="en" sz="1600" u="none" cap="none" strike="noStrike">
                <a:solidFill>
                  <a:srgbClr val="000000"/>
                </a:solidFill>
                <a:latin typeface="Georgia"/>
                <a:ea typeface="Georgia"/>
                <a:cs typeface="Georgia"/>
                <a:sym typeface="Georgia"/>
              </a:rPr>
              <a:t>Eliminate Silos</a:t>
            </a:r>
            <a:endParaRPr b="0" i="0" sz="1600" u="none" cap="none" strike="noStrike">
              <a:solidFill>
                <a:srgbClr val="000000"/>
              </a:solidFill>
              <a:latin typeface="Georgia"/>
              <a:ea typeface="Georgia"/>
              <a:cs typeface="Georgia"/>
              <a:sym typeface="Georgia"/>
            </a:endParaRPr>
          </a:p>
        </p:txBody>
      </p:sp>
      <p:sp>
        <p:nvSpPr>
          <p:cNvPr id="1443" name="Google Shape;1443;p9"/>
          <p:cNvSpPr txBox="1"/>
          <p:nvPr/>
        </p:nvSpPr>
        <p:spPr>
          <a:xfrm>
            <a:off x="3249100" y="3039630"/>
            <a:ext cx="2311500" cy="314100"/>
          </a:xfrm>
          <a:prstGeom prst="rect">
            <a:avLst/>
          </a:prstGeom>
          <a:solidFill>
            <a:srgbClr val="EFEFEF"/>
          </a:solidFill>
          <a:ln>
            <a:noFill/>
          </a:ln>
        </p:spPr>
        <p:txBody>
          <a:bodyPr anchorCtr="0" anchor="t" bIns="0" lIns="0" spcFirstLastPara="1" rIns="0" wrap="square" tIns="0">
            <a:noAutofit/>
          </a:bodyPr>
          <a:lstStyle/>
          <a:p>
            <a:pPr indent="0" lvl="0" marL="0" marR="0" rtl="0" algn="ctr">
              <a:lnSpc>
                <a:spcPct val="100000"/>
              </a:lnSpc>
              <a:spcBef>
                <a:spcPts val="0"/>
              </a:spcBef>
              <a:spcAft>
                <a:spcPts val="500"/>
              </a:spcAft>
              <a:buClr>
                <a:srgbClr val="000000"/>
              </a:buClr>
              <a:buSzPts val="1600"/>
              <a:buFont typeface="Arial"/>
              <a:buNone/>
            </a:pPr>
            <a:r>
              <a:rPr b="0" i="0" lang="en" sz="1600" u="none" cap="none" strike="noStrike">
                <a:solidFill>
                  <a:srgbClr val="000000"/>
                </a:solidFill>
                <a:latin typeface="Georgia"/>
                <a:ea typeface="Georgia"/>
                <a:cs typeface="Georgia"/>
                <a:sym typeface="Georgia"/>
              </a:rPr>
              <a:t>Iterate Fast</a:t>
            </a:r>
            <a:endParaRPr b="0" i="0" sz="1600" u="none" cap="none" strike="noStrike">
              <a:solidFill>
                <a:srgbClr val="000000"/>
              </a:solidFill>
              <a:latin typeface="Georgia"/>
              <a:ea typeface="Georgia"/>
              <a:cs typeface="Georgia"/>
              <a:sym typeface="Georgia"/>
            </a:endParaRPr>
          </a:p>
        </p:txBody>
      </p:sp>
      <p:sp>
        <p:nvSpPr>
          <p:cNvPr id="1444" name="Google Shape;1444;p9"/>
          <p:cNvSpPr txBox="1"/>
          <p:nvPr/>
        </p:nvSpPr>
        <p:spPr>
          <a:xfrm>
            <a:off x="5839900" y="3039630"/>
            <a:ext cx="2311500" cy="314100"/>
          </a:xfrm>
          <a:prstGeom prst="rect">
            <a:avLst/>
          </a:prstGeom>
          <a:solidFill>
            <a:srgbClr val="EFEFEF"/>
          </a:solidFill>
          <a:ln>
            <a:noFill/>
          </a:ln>
        </p:spPr>
        <p:txBody>
          <a:bodyPr anchorCtr="0" anchor="t" bIns="0" lIns="0" spcFirstLastPara="1" rIns="0" wrap="square" tIns="0">
            <a:noAutofit/>
          </a:bodyPr>
          <a:lstStyle/>
          <a:p>
            <a:pPr indent="0" lvl="0" marL="0" marR="0" rtl="0" algn="ctr">
              <a:lnSpc>
                <a:spcPct val="100000"/>
              </a:lnSpc>
              <a:spcBef>
                <a:spcPts val="0"/>
              </a:spcBef>
              <a:spcAft>
                <a:spcPts val="500"/>
              </a:spcAft>
              <a:buClr>
                <a:srgbClr val="000000"/>
              </a:buClr>
              <a:buSzPts val="1600"/>
              <a:buFont typeface="Arial"/>
              <a:buNone/>
            </a:pPr>
            <a:r>
              <a:rPr b="0" i="0" lang="en" sz="1600" u="none" cap="none" strike="noStrike">
                <a:solidFill>
                  <a:srgbClr val="000000"/>
                </a:solidFill>
                <a:latin typeface="Georgia"/>
                <a:ea typeface="Georgia"/>
                <a:cs typeface="Georgia"/>
                <a:sym typeface="Georgia"/>
              </a:rPr>
              <a:t>Find the Root Cause</a:t>
            </a:r>
            <a:endParaRPr b="0" i="0" sz="1600" u="none" cap="none" strike="noStrike">
              <a:solidFill>
                <a:srgbClr val="000000"/>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B536A"/>
      </a:accent5>
      <a:accent6>
        <a:srgbClr val="464646"/>
      </a:accent6>
      <a:hlink>
        <a:srgbClr val="D04A02"/>
      </a:hlink>
      <a:folHlink>
        <a:srgbClr val="DB53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